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6" r:id="rId5"/>
    <p:sldId id="257" r:id="rId6"/>
    <p:sldId id="258" r:id="rId7"/>
    <p:sldId id="259" r:id="rId8"/>
    <p:sldId id="264" r:id="rId9"/>
    <p:sldId id="275" r:id="rId10"/>
    <p:sldId id="270" r:id="rId11"/>
    <p:sldId id="274" r:id="rId12"/>
    <p:sldId id="267" r:id="rId13"/>
    <p:sldId id="268" r:id="rId14"/>
    <p:sldId id="269" r:id="rId15"/>
    <p:sldId id="272" r:id="rId16"/>
    <p:sldId id="263" r:id="rId17"/>
    <p:sldId id="273" r:id="rId18"/>
    <p:sldId id="265" r:id="rId19"/>
  </p:sldIdLst>
  <p:sldSz cx="12192000" cy="6858000"/>
  <p:notesSz cx="6858000" cy="9144000"/>
  <p:defaultTextStyle>
    <a:defPPr rtl="0"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7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1E4"/>
    <a:srgbClr val="B8D3E8"/>
    <a:srgbClr val="197DCE"/>
    <a:srgbClr val="BC7FBB"/>
    <a:srgbClr val="7FC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CAF9ED-07DC-4A11-8D7F-57B35C25682E}" styleName="Stijl, gemiddeld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291" autoAdjust="0"/>
  </p:normalViewPr>
  <p:slideViewPr>
    <p:cSldViewPr snapToGrid="0" showGuides="1">
      <p:cViewPr varScale="1">
        <p:scale>
          <a:sx n="80" d="100"/>
          <a:sy n="80" d="100"/>
        </p:scale>
        <p:origin x="58" y="18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376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Vaccinations</a:t>
            </a:r>
            <a:r>
              <a:rPr lang="en-GB" baseline="0" dirty="0"/>
              <a:t> </a:t>
            </a:r>
            <a:endParaRPr lang="en-GB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>
        <c:manualLayout>
          <c:layoutTarget val="inner"/>
          <c:xMode val="edge"/>
          <c:yMode val="edge"/>
          <c:x val="0.12161100617713505"/>
          <c:y val="0.14334915004230439"/>
          <c:w val="0.84538189794699758"/>
          <c:h val="0.646002452941482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eerste dosis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Blad1!$A$2:$A$6</c:f>
              <c:strCache>
                <c:ptCount val="5"/>
                <c:pt idx="0">
                  <c:v>week1</c:v>
                </c:pt>
                <c:pt idx="1">
                  <c:v>week2</c:v>
                </c:pt>
                <c:pt idx="2">
                  <c:v>week3</c:v>
                </c:pt>
                <c:pt idx="3">
                  <c:v>week4</c:v>
                </c:pt>
                <c:pt idx="4">
                  <c:v>week5</c:v>
                </c:pt>
              </c:strCache>
            </c:strRef>
          </c:cat>
          <c:val>
            <c:numRef>
              <c:f>Blad1!$B$2:$B$6</c:f>
              <c:numCache>
                <c:formatCode>General</c:formatCode>
                <c:ptCount val="5"/>
                <c:pt idx="0">
                  <c:v>120000</c:v>
                </c:pt>
                <c:pt idx="1">
                  <c:v>150000</c:v>
                </c:pt>
                <c:pt idx="2">
                  <c:v>160000</c:v>
                </c:pt>
                <c:pt idx="3">
                  <c:v>140000</c:v>
                </c:pt>
                <c:pt idx="4">
                  <c:v>130000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4A-4BF3-A0B7-3C72CE01D015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tweede dosis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Blad1!$A$2:$A$6</c:f>
              <c:strCache>
                <c:ptCount val="5"/>
                <c:pt idx="0">
                  <c:v>week1</c:v>
                </c:pt>
                <c:pt idx="1">
                  <c:v>week2</c:v>
                </c:pt>
                <c:pt idx="2">
                  <c:v>week3</c:v>
                </c:pt>
                <c:pt idx="3">
                  <c:v>week4</c:v>
                </c:pt>
                <c:pt idx="4">
                  <c:v>week5</c:v>
                </c:pt>
              </c:strCache>
            </c:strRef>
          </c:cat>
          <c:val>
            <c:numRef>
              <c:f>Blad1!$C$2:$C$6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110000</c:v>
                </c:pt>
                <c:pt idx="4">
                  <c:v>160000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4A-4BF3-A0B7-3C72CE01D015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derde dosis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Blad1!$A$2:$A$6</c:f>
              <c:strCache>
                <c:ptCount val="5"/>
                <c:pt idx="0">
                  <c:v>week1</c:v>
                </c:pt>
                <c:pt idx="1">
                  <c:v>week2</c:v>
                </c:pt>
                <c:pt idx="2">
                  <c:v>week3</c:v>
                </c:pt>
                <c:pt idx="3">
                  <c:v>week4</c:v>
                </c:pt>
                <c:pt idx="4">
                  <c:v>week5</c:v>
                </c:pt>
              </c:strCache>
            </c:strRef>
          </c:cat>
          <c:val>
            <c:numRef>
              <c:f>Blad1!$D$2:$D$6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24A-4BF3-A0B7-3C72CE01D0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8729336"/>
        <c:axId val="378730616"/>
      </c:barChart>
      <c:catAx>
        <c:axId val="378729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378730616"/>
        <c:crosses val="autoZero"/>
        <c:auto val="1"/>
        <c:lblAlgn val="ctr"/>
        <c:lblOffset val="100"/>
        <c:noMultiLvlLbl val="0"/>
      </c:catAx>
      <c:valAx>
        <c:axId val="378730616"/>
        <c:scaling>
          <c:orientation val="minMax"/>
          <c:max val="1000000"/>
          <c:min val="1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378729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939FB0DB-6E14-4D38-930B-E188F6E13CB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6DB5971-2675-487B-9E88-02DB3F19D0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EDF036E-0EB6-465A-ADE7-0A0DD608D653}" type="datetime1">
              <a:rPr lang="nl-NL" smtClean="0"/>
              <a:t>14-11-2021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98F2125-3128-41A1-8437-EB29536F4D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663736B-7E4B-4A53-8310-E0970E67F8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A4B18F8-B739-4178-8D2D-879F4A27DC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29070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 noProof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E62F5D7-7B32-4A62-914B-86D29A6A3C77}" type="datetime1">
              <a:rPr lang="nl-NL" noProof="0" smtClean="0"/>
              <a:t>14-11-2021</a:t>
            </a:fld>
            <a:endParaRPr lang="nl-NL" noProof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l-NL" noProof="0"/>
              <a:t>Tekststijlen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 noProof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3D78A92-0141-4330-8F3E-FAADFAC23844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6074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nl-NL" smtClean="0"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34258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5156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9446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465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nl-NL" smtClean="0"/>
              <a:t>13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34458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3452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afbeelding 20">
            <a:extLst>
              <a:ext uri="{FF2B5EF4-FFF2-40B4-BE49-F238E27FC236}">
                <a16:creationId xmlns:a16="http://schemas.microsoft.com/office/drawing/2014/main" id="{5230445E-A660-448A-B4DC-782AD0E5DA6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033191" y="0"/>
            <a:ext cx="9155634" cy="6858000"/>
          </a:xfrm>
          <a:custGeom>
            <a:avLst/>
            <a:gdLst>
              <a:gd name="connsiteX0" fmla="*/ 6450330 w 8969375"/>
              <a:gd name="connsiteY0" fmla="*/ 3511550 h 6858000"/>
              <a:gd name="connsiteX1" fmla="*/ 8969375 w 8969375"/>
              <a:gd name="connsiteY1" fmla="*/ 3511550 h 6858000"/>
              <a:gd name="connsiteX2" fmla="*/ 8969375 w 8969375"/>
              <a:gd name="connsiteY2" fmla="*/ 6858000 h 6858000"/>
              <a:gd name="connsiteX3" fmla="*/ 5010150 w 8969375"/>
              <a:gd name="connsiteY3" fmla="*/ 6858000 h 6858000"/>
              <a:gd name="connsiteX4" fmla="*/ 1915160 w 8969375"/>
              <a:gd name="connsiteY4" fmla="*/ 3511550 h 6858000"/>
              <a:gd name="connsiteX5" fmla="*/ 3404870 w 8969375"/>
              <a:gd name="connsiteY5" fmla="*/ 3511550 h 6858000"/>
              <a:gd name="connsiteX6" fmla="*/ 1964690 w 8969375"/>
              <a:gd name="connsiteY6" fmla="*/ 6858000 h 6858000"/>
              <a:gd name="connsiteX7" fmla="*/ 474980 w 8969375"/>
              <a:gd name="connsiteY7" fmla="*/ 6858000 h 6858000"/>
              <a:gd name="connsiteX8" fmla="*/ 7961630 w 8969375"/>
              <a:gd name="connsiteY8" fmla="*/ 0 h 6858000"/>
              <a:gd name="connsiteX9" fmla="*/ 8969375 w 8969375"/>
              <a:gd name="connsiteY9" fmla="*/ 0 h 6858000"/>
              <a:gd name="connsiteX10" fmla="*/ 8969375 w 8969375"/>
              <a:gd name="connsiteY10" fmla="*/ 3346450 h 6858000"/>
              <a:gd name="connsiteX11" fmla="*/ 6521450 w 8969375"/>
              <a:gd name="connsiteY11" fmla="*/ 3346450 h 6858000"/>
              <a:gd name="connsiteX12" fmla="*/ 5163820 w 8969375"/>
              <a:gd name="connsiteY12" fmla="*/ 0 h 6858000"/>
              <a:gd name="connsiteX13" fmla="*/ 7726680 w 8969375"/>
              <a:gd name="connsiteY13" fmla="*/ 0 h 6858000"/>
              <a:gd name="connsiteX14" fmla="*/ 4775200 w 8969375"/>
              <a:gd name="connsiteY14" fmla="*/ 6858000 h 6858000"/>
              <a:gd name="connsiteX15" fmla="*/ 2213610 w 8969375"/>
              <a:gd name="connsiteY15" fmla="*/ 6858000 h 6858000"/>
              <a:gd name="connsiteX16" fmla="*/ 3426460 w 8969375"/>
              <a:gd name="connsiteY16" fmla="*/ 0 h 6858000"/>
              <a:gd name="connsiteX17" fmla="*/ 4916170 w 8969375"/>
              <a:gd name="connsiteY17" fmla="*/ 0 h 6858000"/>
              <a:gd name="connsiteX18" fmla="*/ 3475990 w 8969375"/>
              <a:gd name="connsiteY18" fmla="*/ 3346450 h 6858000"/>
              <a:gd name="connsiteX19" fmla="*/ 1986280 w 8969375"/>
              <a:gd name="connsiteY19" fmla="*/ 3346450 h 6858000"/>
              <a:gd name="connsiteX20" fmla="*/ 0 w 8969375"/>
              <a:gd name="connsiteY20" fmla="*/ 0 h 6858000"/>
              <a:gd name="connsiteX21" fmla="*/ 3195320 w 8969375"/>
              <a:gd name="connsiteY21" fmla="*/ 0 h 6858000"/>
              <a:gd name="connsiteX22" fmla="*/ 243840 w 8969375"/>
              <a:gd name="connsiteY22" fmla="*/ 6858000 h 6858000"/>
              <a:gd name="connsiteX23" fmla="*/ 0 w 8969375"/>
              <a:gd name="connsiteY23" fmla="*/ 6858000 h 6858000"/>
              <a:gd name="connsiteX0" fmla="*/ 6604567 w 9123612"/>
              <a:gd name="connsiteY0" fmla="*/ 3511550 h 6858000"/>
              <a:gd name="connsiteX1" fmla="*/ 9123612 w 9123612"/>
              <a:gd name="connsiteY1" fmla="*/ 3511550 h 6858000"/>
              <a:gd name="connsiteX2" fmla="*/ 9123612 w 9123612"/>
              <a:gd name="connsiteY2" fmla="*/ 6858000 h 6858000"/>
              <a:gd name="connsiteX3" fmla="*/ 5164387 w 9123612"/>
              <a:gd name="connsiteY3" fmla="*/ 6858000 h 6858000"/>
              <a:gd name="connsiteX4" fmla="*/ 6604567 w 9123612"/>
              <a:gd name="connsiteY4" fmla="*/ 3511550 h 6858000"/>
              <a:gd name="connsiteX5" fmla="*/ 2069397 w 9123612"/>
              <a:gd name="connsiteY5" fmla="*/ 3511550 h 6858000"/>
              <a:gd name="connsiteX6" fmla="*/ 3559107 w 9123612"/>
              <a:gd name="connsiteY6" fmla="*/ 3511550 h 6858000"/>
              <a:gd name="connsiteX7" fmla="*/ 2118927 w 9123612"/>
              <a:gd name="connsiteY7" fmla="*/ 6858000 h 6858000"/>
              <a:gd name="connsiteX8" fmla="*/ 629217 w 9123612"/>
              <a:gd name="connsiteY8" fmla="*/ 6858000 h 6858000"/>
              <a:gd name="connsiteX9" fmla="*/ 2069397 w 9123612"/>
              <a:gd name="connsiteY9" fmla="*/ 3511550 h 6858000"/>
              <a:gd name="connsiteX10" fmla="*/ 8115867 w 9123612"/>
              <a:gd name="connsiteY10" fmla="*/ 0 h 6858000"/>
              <a:gd name="connsiteX11" fmla="*/ 9123612 w 9123612"/>
              <a:gd name="connsiteY11" fmla="*/ 0 h 6858000"/>
              <a:gd name="connsiteX12" fmla="*/ 9123612 w 9123612"/>
              <a:gd name="connsiteY12" fmla="*/ 3346450 h 6858000"/>
              <a:gd name="connsiteX13" fmla="*/ 6675687 w 9123612"/>
              <a:gd name="connsiteY13" fmla="*/ 3346450 h 6858000"/>
              <a:gd name="connsiteX14" fmla="*/ 8115867 w 9123612"/>
              <a:gd name="connsiteY14" fmla="*/ 0 h 6858000"/>
              <a:gd name="connsiteX15" fmla="*/ 5318057 w 9123612"/>
              <a:gd name="connsiteY15" fmla="*/ 0 h 6858000"/>
              <a:gd name="connsiteX16" fmla="*/ 7880917 w 9123612"/>
              <a:gd name="connsiteY16" fmla="*/ 0 h 6858000"/>
              <a:gd name="connsiteX17" fmla="*/ 4929437 w 9123612"/>
              <a:gd name="connsiteY17" fmla="*/ 6858000 h 6858000"/>
              <a:gd name="connsiteX18" fmla="*/ 2367847 w 9123612"/>
              <a:gd name="connsiteY18" fmla="*/ 6858000 h 6858000"/>
              <a:gd name="connsiteX19" fmla="*/ 5318057 w 9123612"/>
              <a:gd name="connsiteY19" fmla="*/ 0 h 6858000"/>
              <a:gd name="connsiteX20" fmla="*/ 3580697 w 9123612"/>
              <a:gd name="connsiteY20" fmla="*/ 0 h 6858000"/>
              <a:gd name="connsiteX21" fmla="*/ 5070407 w 9123612"/>
              <a:gd name="connsiteY21" fmla="*/ 0 h 6858000"/>
              <a:gd name="connsiteX22" fmla="*/ 3630227 w 9123612"/>
              <a:gd name="connsiteY22" fmla="*/ 3346450 h 6858000"/>
              <a:gd name="connsiteX23" fmla="*/ 2140517 w 9123612"/>
              <a:gd name="connsiteY23" fmla="*/ 3346450 h 6858000"/>
              <a:gd name="connsiteX24" fmla="*/ 3580697 w 9123612"/>
              <a:gd name="connsiteY24" fmla="*/ 0 h 6858000"/>
              <a:gd name="connsiteX25" fmla="*/ 154237 w 9123612"/>
              <a:gd name="connsiteY25" fmla="*/ 0 h 6858000"/>
              <a:gd name="connsiteX26" fmla="*/ 3349557 w 9123612"/>
              <a:gd name="connsiteY26" fmla="*/ 0 h 6858000"/>
              <a:gd name="connsiteX27" fmla="*/ 398077 w 9123612"/>
              <a:gd name="connsiteY27" fmla="*/ 6858000 h 6858000"/>
              <a:gd name="connsiteX28" fmla="*/ 0 w 9123612"/>
              <a:gd name="connsiteY28" fmla="*/ 6858000 h 6858000"/>
              <a:gd name="connsiteX29" fmla="*/ 154237 w 9123612"/>
              <a:gd name="connsiteY29" fmla="*/ 0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186259 w 9155634"/>
              <a:gd name="connsiteY25" fmla="*/ 0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186259 w 9155634"/>
              <a:gd name="connsiteY29" fmla="*/ 0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054197 w 9155634"/>
              <a:gd name="connsiteY25" fmla="*/ 3558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054197 w 9155634"/>
              <a:gd name="connsiteY29" fmla="*/ 3558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954365 w 9155634"/>
              <a:gd name="connsiteY25" fmla="*/ 3558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954365 w 9155634"/>
              <a:gd name="connsiteY29" fmla="*/ 3558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954365 w 9155634"/>
              <a:gd name="connsiteY25" fmla="*/ 3558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954365 w 9155634"/>
              <a:gd name="connsiteY29" fmla="*/ 3558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947249 w 9155634"/>
              <a:gd name="connsiteY25" fmla="*/ 0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947249 w 9155634"/>
              <a:gd name="connsiteY29" fmla="*/ 0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947249 w 9155634"/>
              <a:gd name="connsiteY25" fmla="*/ 0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947249 w 9155634"/>
              <a:gd name="connsiteY2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155634" h="6858000">
                <a:moveTo>
                  <a:pt x="6636589" y="3511550"/>
                </a:moveTo>
                <a:lnTo>
                  <a:pt x="9155634" y="3511550"/>
                </a:lnTo>
                <a:lnTo>
                  <a:pt x="9155634" y="6858000"/>
                </a:lnTo>
                <a:lnTo>
                  <a:pt x="5196409" y="6858000"/>
                </a:lnTo>
                <a:lnTo>
                  <a:pt x="6636589" y="3511550"/>
                </a:lnTo>
                <a:close/>
                <a:moveTo>
                  <a:pt x="2101419" y="3511550"/>
                </a:moveTo>
                <a:lnTo>
                  <a:pt x="3591129" y="3511550"/>
                </a:lnTo>
                <a:lnTo>
                  <a:pt x="2150949" y="6858000"/>
                </a:lnTo>
                <a:lnTo>
                  <a:pt x="661239" y="6858000"/>
                </a:lnTo>
                <a:lnTo>
                  <a:pt x="2101419" y="3511550"/>
                </a:lnTo>
                <a:close/>
                <a:moveTo>
                  <a:pt x="8147889" y="0"/>
                </a:moveTo>
                <a:lnTo>
                  <a:pt x="9155634" y="0"/>
                </a:lnTo>
                <a:lnTo>
                  <a:pt x="9155634" y="3346450"/>
                </a:lnTo>
                <a:lnTo>
                  <a:pt x="6707709" y="3346450"/>
                </a:lnTo>
                <a:lnTo>
                  <a:pt x="8147889" y="0"/>
                </a:lnTo>
                <a:close/>
                <a:moveTo>
                  <a:pt x="5350079" y="0"/>
                </a:moveTo>
                <a:lnTo>
                  <a:pt x="7912939" y="0"/>
                </a:lnTo>
                <a:lnTo>
                  <a:pt x="4961459" y="6858000"/>
                </a:lnTo>
                <a:lnTo>
                  <a:pt x="2399869" y="6858000"/>
                </a:lnTo>
                <a:lnTo>
                  <a:pt x="5350079" y="0"/>
                </a:lnTo>
                <a:close/>
                <a:moveTo>
                  <a:pt x="3612719" y="0"/>
                </a:moveTo>
                <a:lnTo>
                  <a:pt x="5102429" y="0"/>
                </a:lnTo>
                <a:lnTo>
                  <a:pt x="3662249" y="3346450"/>
                </a:lnTo>
                <a:lnTo>
                  <a:pt x="2172539" y="3346450"/>
                </a:lnTo>
                <a:lnTo>
                  <a:pt x="3612719" y="0"/>
                </a:lnTo>
                <a:close/>
                <a:moveTo>
                  <a:pt x="2947249" y="0"/>
                </a:moveTo>
                <a:lnTo>
                  <a:pt x="3381579" y="0"/>
                </a:lnTo>
                <a:lnTo>
                  <a:pt x="430099" y="6858000"/>
                </a:lnTo>
                <a:lnTo>
                  <a:pt x="0" y="6858000"/>
                </a:lnTo>
                <a:lnTo>
                  <a:pt x="2947249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nl-NL" noProof="0"/>
              <a:t>Klik op pictogram om afbeelding toe te voegen</a:t>
            </a:r>
          </a:p>
        </p:txBody>
      </p:sp>
      <p:sp>
        <p:nvSpPr>
          <p:cNvPr id="22" name="Afbeelding 19">
            <a:extLst>
              <a:ext uri="{FF2B5EF4-FFF2-40B4-BE49-F238E27FC236}">
                <a16:creationId xmlns:a16="http://schemas.microsoft.com/office/drawing/2014/main" id="{A6B740BD-8499-412C-AE4E-A4AD7F73100E}"/>
              </a:ext>
            </a:extLst>
          </p:cNvPr>
          <p:cNvSpPr/>
          <p:nvPr/>
        </p:nvSpPr>
        <p:spPr>
          <a:xfrm>
            <a:off x="-10852" y="3369468"/>
            <a:ext cx="3722400" cy="144000"/>
          </a:xfrm>
          <a:custGeom>
            <a:avLst/>
            <a:gdLst>
              <a:gd name="connsiteX0" fmla="*/ 7144 w 2800350"/>
              <a:gd name="connsiteY0" fmla="*/ 7144 h 114300"/>
              <a:gd name="connsiteX1" fmla="*/ 7144 w 2800350"/>
              <a:gd name="connsiteY1" fmla="*/ 115729 h 114300"/>
              <a:gd name="connsiteX2" fmla="*/ 2726531 w 2800350"/>
              <a:gd name="connsiteY2" fmla="*/ 115729 h 114300"/>
              <a:gd name="connsiteX3" fmla="*/ 2797969 w 2800350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0350" h="114300">
                <a:moveTo>
                  <a:pt x="7144" y="7144"/>
                </a:moveTo>
                <a:lnTo>
                  <a:pt x="7144" y="115729"/>
                </a:lnTo>
                <a:lnTo>
                  <a:pt x="2726531" y="115729"/>
                </a:lnTo>
                <a:lnTo>
                  <a:pt x="2797969" y="7144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r>
              <a:rPr lang="nl-NL" noProof="0"/>
              <a:t> </a:t>
            </a: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310DFD8C-544F-465B-8315-8B3AA8B957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0021" y="1096344"/>
            <a:ext cx="10510754" cy="2281355"/>
          </a:xfrm>
        </p:spPr>
        <p:txBody>
          <a:bodyPr rtlCol="0">
            <a:noAutofit/>
          </a:bodyPr>
          <a:lstStyle>
            <a:lvl1pPr algn="l">
              <a:defRPr sz="7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PRESENTATIE</a:t>
            </a:r>
            <a:br>
              <a:rPr lang="nl-NL" noProof="0"/>
            </a:br>
            <a:r>
              <a:rPr lang="nl-NL" noProof="0"/>
              <a:t>TITEL</a:t>
            </a:r>
          </a:p>
        </p:txBody>
      </p:sp>
      <p:sp>
        <p:nvSpPr>
          <p:cNvPr id="27" name="Tijdelijke aanduiding voor tekst 14">
            <a:extLst>
              <a:ext uri="{FF2B5EF4-FFF2-40B4-BE49-F238E27FC236}">
                <a16:creationId xmlns:a16="http://schemas.microsoft.com/office/drawing/2014/main" id="{A4843534-A750-4D01-BC62-26CD9AEA6A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0021" y="3773554"/>
            <a:ext cx="10090287" cy="1101897"/>
          </a:xfrm>
        </p:spPr>
        <p:txBody>
          <a:bodyPr rtlCol="0">
            <a:noAutofit/>
          </a:bodyPr>
          <a:lstStyle>
            <a:lvl1pPr marL="0" indent="0" algn="l">
              <a:buNone/>
              <a:defRPr sz="3500" b="0" i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nl-NL" noProof="0"/>
              <a:t>Presentatie</a:t>
            </a:r>
            <a:br>
              <a:rPr lang="nl-NL" noProof="0"/>
            </a:br>
            <a:r>
              <a:rPr lang="nl-NL" noProof="0"/>
              <a:t>Slogan</a:t>
            </a:r>
          </a:p>
        </p:txBody>
      </p:sp>
      <p:sp>
        <p:nvSpPr>
          <p:cNvPr id="29" name="Tijdelijke aanduiding voor tekst 26">
            <a:extLst>
              <a:ext uri="{FF2B5EF4-FFF2-40B4-BE49-F238E27FC236}">
                <a16:creationId xmlns:a16="http://schemas.microsoft.com/office/drawing/2014/main" id="{F8E7B25A-0A4A-430B-903E-76193E2954A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0021" y="5451784"/>
            <a:ext cx="4367531" cy="324417"/>
          </a:xfrm>
        </p:spPr>
        <p:txBody>
          <a:bodyPr rtlCol="0">
            <a:noAutofit/>
          </a:bodyPr>
          <a:lstStyle>
            <a:lvl1pPr marL="0" indent="0" algn="l">
              <a:buNone/>
              <a:defRPr sz="2200" b="1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nl-NL" noProof="0"/>
              <a:t>20XX</a:t>
            </a:r>
          </a:p>
        </p:txBody>
      </p:sp>
      <p:sp>
        <p:nvSpPr>
          <p:cNvPr id="30" name="Tijdelijke aanduiding voor tekst 26">
            <a:extLst>
              <a:ext uri="{FF2B5EF4-FFF2-40B4-BE49-F238E27FC236}">
                <a16:creationId xmlns:a16="http://schemas.microsoft.com/office/drawing/2014/main" id="{B88F3A2A-BD60-4F82-8064-8B157AF4DD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0021" y="5105536"/>
            <a:ext cx="4367531" cy="324417"/>
          </a:xfrm>
        </p:spPr>
        <p:txBody>
          <a:bodyPr rtlCol="0">
            <a:noAutofit/>
          </a:bodyPr>
          <a:lstStyle>
            <a:lvl1pPr marL="0" indent="0" algn="l">
              <a:buNone/>
              <a:defRPr sz="22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nl-NL" noProof="0"/>
              <a:t>Maand</a:t>
            </a:r>
          </a:p>
        </p:txBody>
      </p:sp>
    </p:spTree>
    <p:extLst>
      <p:ext uri="{BB962C8B-B14F-4D97-AF65-F5344CB8AC3E}">
        <p14:creationId xmlns:p14="http://schemas.microsoft.com/office/powerpoint/2010/main" val="3768363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ling Bedank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jdelijke aanduiding voor afbeelding 32">
            <a:extLst>
              <a:ext uri="{FF2B5EF4-FFF2-40B4-BE49-F238E27FC236}">
                <a16:creationId xmlns:a16="http://schemas.microsoft.com/office/drawing/2014/main" id="{88BA6D96-EFE3-4743-8FB5-544E9692D111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2" y="0"/>
            <a:ext cx="9155429" cy="6858000"/>
          </a:xfrm>
          <a:custGeom>
            <a:avLst/>
            <a:gdLst>
              <a:gd name="connsiteX0" fmla="*/ 5490209 w 9155429"/>
              <a:gd name="connsiteY0" fmla="*/ 3511550 h 6858000"/>
              <a:gd name="connsiteX1" fmla="*/ 6979919 w 9155429"/>
              <a:gd name="connsiteY1" fmla="*/ 3511550 h 6858000"/>
              <a:gd name="connsiteX2" fmla="*/ 5541009 w 9155429"/>
              <a:gd name="connsiteY2" fmla="*/ 6858000 h 6858000"/>
              <a:gd name="connsiteX3" fmla="*/ 4050029 w 9155429"/>
              <a:gd name="connsiteY3" fmla="*/ 6858000 h 6858000"/>
              <a:gd name="connsiteX4" fmla="*/ 0 w 9155429"/>
              <a:gd name="connsiteY4" fmla="*/ 3511550 h 6858000"/>
              <a:gd name="connsiteX5" fmla="*/ 2444750 w 9155429"/>
              <a:gd name="connsiteY5" fmla="*/ 3511550 h 6858000"/>
              <a:gd name="connsiteX6" fmla="*/ 1004570 w 9155429"/>
              <a:gd name="connsiteY6" fmla="*/ 6858000 h 6858000"/>
              <a:gd name="connsiteX7" fmla="*/ 0 w 9155429"/>
              <a:gd name="connsiteY7" fmla="*/ 6858000 h 6858000"/>
              <a:gd name="connsiteX8" fmla="*/ 7001509 w 9155429"/>
              <a:gd name="connsiteY8" fmla="*/ 1 h 6858000"/>
              <a:gd name="connsiteX9" fmla="*/ 8491219 w 9155429"/>
              <a:gd name="connsiteY9" fmla="*/ 1 h 6858000"/>
              <a:gd name="connsiteX10" fmla="*/ 7051039 w 9155429"/>
              <a:gd name="connsiteY10" fmla="*/ 3346450 h 6858000"/>
              <a:gd name="connsiteX11" fmla="*/ 5561329 w 9155429"/>
              <a:gd name="connsiteY11" fmla="*/ 3346450 h 6858000"/>
              <a:gd name="connsiteX12" fmla="*/ 8722359 w 9155429"/>
              <a:gd name="connsiteY12" fmla="*/ 0 h 6858000"/>
              <a:gd name="connsiteX13" fmla="*/ 9155429 w 9155429"/>
              <a:gd name="connsiteY13" fmla="*/ 0 h 6858000"/>
              <a:gd name="connsiteX14" fmla="*/ 6203949 w 9155429"/>
              <a:gd name="connsiteY14" fmla="*/ 6858000 h 6858000"/>
              <a:gd name="connsiteX15" fmla="*/ 5772149 w 9155429"/>
              <a:gd name="connsiteY15" fmla="*/ 6858000 h 6858000"/>
              <a:gd name="connsiteX16" fmla="*/ 4190999 w 9155429"/>
              <a:gd name="connsiteY16" fmla="*/ 0 h 6858000"/>
              <a:gd name="connsiteX17" fmla="*/ 6753859 w 9155429"/>
              <a:gd name="connsiteY17" fmla="*/ 0 h 6858000"/>
              <a:gd name="connsiteX18" fmla="*/ 3802379 w 9155429"/>
              <a:gd name="connsiteY18" fmla="*/ 6858000 h 6858000"/>
              <a:gd name="connsiteX19" fmla="*/ 1239520 w 9155429"/>
              <a:gd name="connsiteY19" fmla="*/ 6858000 h 6858000"/>
              <a:gd name="connsiteX20" fmla="*/ 0 w 9155429"/>
              <a:gd name="connsiteY20" fmla="*/ 0 h 6858000"/>
              <a:gd name="connsiteX21" fmla="*/ 3956050 w 9155429"/>
              <a:gd name="connsiteY21" fmla="*/ 0 h 6858000"/>
              <a:gd name="connsiteX22" fmla="*/ 2515869 w 9155429"/>
              <a:gd name="connsiteY22" fmla="*/ 3346450 h 6858000"/>
              <a:gd name="connsiteX23" fmla="*/ 0 w 9155429"/>
              <a:gd name="connsiteY23" fmla="*/ 33464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155429" h="6858000">
                <a:moveTo>
                  <a:pt x="5490209" y="3511550"/>
                </a:moveTo>
                <a:lnTo>
                  <a:pt x="6979919" y="3511550"/>
                </a:lnTo>
                <a:lnTo>
                  <a:pt x="5541009" y="6858000"/>
                </a:lnTo>
                <a:lnTo>
                  <a:pt x="4050029" y="6858000"/>
                </a:lnTo>
                <a:close/>
                <a:moveTo>
                  <a:pt x="0" y="3511550"/>
                </a:moveTo>
                <a:lnTo>
                  <a:pt x="2444750" y="3511550"/>
                </a:lnTo>
                <a:lnTo>
                  <a:pt x="1004570" y="6858000"/>
                </a:lnTo>
                <a:lnTo>
                  <a:pt x="0" y="6858000"/>
                </a:lnTo>
                <a:close/>
                <a:moveTo>
                  <a:pt x="7001509" y="1"/>
                </a:moveTo>
                <a:lnTo>
                  <a:pt x="8491219" y="1"/>
                </a:lnTo>
                <a:lnTo>
                  <a:pt x="7051039" y="3346450"/>
                </a:lnTo>
                <a:lnTo>
                  <a:pt x="5561329" y="3346450"/>
                </a:lnTo>
                <a:close/>
                <a:moveTo>
                  <a:pt x="8722359" y="0"/>
                </a:moveTo>
                <a:lnTo>
                  <a:pt x="9155429" y="0"/>
                </a:lnTo>
                <a:lnTo>
                  <a:pt x="6203949" y="6858000"/>
                </a:lnTo>
                <a:lnTo>
                  <a:pt x="5772149" y="6858000"/>
                </a:lnTo>
                <a:close/>
                <a:moveTo>
                  <a:pt x="4190999" y="0"/>
                </a:moveTo>
                <a:lnTo>
                  <a:pt x="6753859" y="0"/>
                </a:lnTo>
                <a:lnTo>
                  <a:pt x="3802379" y="6858000"/>
                </a:lnTo>
                <a:lnTo>
                  <a:pt x="1239520" y="6858000"/>
                </a:lnTo>
                <a:close/>
                <a:moveTo>
                  <a:pt x="0" y="0"/>
                </a:moveTo>
                <a:lnTo>
                  <a:pt x="3956050" y="0"/>
                </a:lnTo>
                <a:lnTo>
                  <a:pt x="2515869" y="3346450"/>
                </a:lnTo>
                <a:lnTo>
                  <a:pt x="0" y="334645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nl-NL" noProof="0"/>
              <a:t>Klik op pictogram om afbeelding toe te voegen</a:t>
            </a:r>
          </a:p>
        </p:txBody>
      </p:sp>
      <p:sp>
        <p:nvSpPr>
          <p:cNvPr id="14" name="Afbeelding 19">
            <a:extLst>
              <a:ext uri="{FF2B5EF4-FFF2-40B4-BE49-F238E27FC236}">
                <a16:creationId xmlns:a16="http://schemas.microsoft.com/office/drawing/2014/main" id="{97347B99-304D-468D-B6F0-9D59E6077A64}"/>
              </a:ext>
            </a:extLst>
          </p:cNvPr>
          <p:cNvSpPr/>
          <p:nvPr userDrawn="1"/>
        </p:nvSpPr>
        <p:spPr>
          <a:xfrm flipH="1">
            <a:off x="9004387" y="3285679"/>
            <a:ext cx="3191256" cy="146304"/>
          </a:xfrm>
          <a:custGeom>
            <a:avLst/>
            <a:gdLst>
              <a:gd name="connsiteX0" fmla="*/ 7144 w 2800350"/>
              <a:gd name="connsiteY0" fmla="*/ 7144 h 114300"/>
              <a:gd name="connsiteX1" fmla="*/ 7144 w 2800350"/>
              <a:gd name="connsiteY1" fmla="*/ 115729 h 114300"/>
              <a:gd name="connsiteX2" fmla="*/ 2726531 w 2800350"/>
              <a:gd name="connsiteY2" fmla="*/ 115729 h 114300"/>
              <a:gd name="connsiteX3" fmla="*/ 2797969 w 2800350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0350" h="114300">
                <a:moveTo>
                  <a:pt x="7144" y="7144"/>
                </a:moveTo>
                <a:lnTo>
                  <a:pt x="7144" y="115729"/>
                </a:lnTo>
                <a:lnTo>
                  <a:pt x="2726531" y="115729"/>
                </a:lnTo>
                <a:lnTo>
                  <a:pt x="2797969" y="7144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r>
              <a:rPr lang="nl-NL" noProof="0"/>
              <a:t> 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BB615286-AF88-4751-9BF6-3F030092F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2372" y="973512"/>
            <a:ext cx="4183939" cy="2281355"/>
          </a:xfrm>
        </p:spPr>
        <p:txBody>
          <a:bodyPr rtlCol="0">
            <a:noAutofit/>
          </a:bodyPr>
          <a:lstStyle>
            <a:lvl1pPr algn="r">
              <a:defRPr sz="7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BEDANKT</a:t>
            </a:r>
            <a:br>
              <a:rPr lang="nl-NL" noProof="0"/>
            </a:br>
            <a:r>
              <a:rPr lang="nl-NL" noProof="0"/>
              <a:t>!</a:t>
            </a:r>
          </a:p>
        </p:txBody>
      </p:sp>
      <p:sp>
        <p:nvSpPr>
          <p:cNvPr id="21" name="Tijdelijke aanduiding voor tekst 14">
            <a:extLst>
              <a:ext uri="{FF2B5EF4-FFF2-40B4-BE49-F238E27FC236}">
                <a16:creationId xmlns:a16="http://schemas.microsoft.com/office/drawing/2014/main" id="{5E15D97E-2723-48C3-B835-65DB0286DB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40540" y="3675708"/>
            <a:ext cx="3135771" cy="1101897"/>
          </a:xfrm>
        </p:spPr>
        <p:txBody>
          <a:bodyPr rtlCol="0">
            <a:noAutofit/>
          </a:bodyPr>
          <a:lstStyle>
            <a:lvl1pPr marL="0" indent="0" algn="r">
              <a:buNone/>
              <a:defRPr sz="3500" b="0" i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nl-NL" noProof="0"/>
              <a:t>Alexander</a:t>
            </a:r>
            <a:br>
              <a:rPr lang="nl-NL" noProof="0"/>
            </a:br>
            <a:r>
              <a:rPr lang="nl-NL" noProof="0"/>
              <a:t>Martensson</a:t>
            </a:r>
          </a:p>
        </p:txBody>
      </p:sp>
      <p:sp>
        <p:nvSpPr>
          <p:cNvPr id="25" name="Tijdelijke aanduiding voor tekst 26">
            <a:extLst>
              <a:ext uri="{FF2B5EF4-FFF2-40B4-BE49-F238E27FC236}">
                <a16:creationId xmlns:a16="http://schemas.microsoft.com/office/drawing/2014/main" id="{4D45CEBA-121A-426A-897A-9E3CDC5F5CC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08780" y="5019264"/>
            <a:ext cx="4367531" cy="474519"/>
          </a:xfrm>
        </p:spPr>
        <p:txBody>
          <a:bodyPr rtlCol="0">
            <a:noAutofit/>
          </a:bodyPr>
          <a:lstStyle>
            <a:lvl1pPr marL="0" indent="0" algn="r">
              <a:buNone/>
              <a:defRPr sz="22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nl-NL" noProof="0"/>
              <a:t>0128-555-678</a:t>
            </a:r>
          </a:p>
        </p:txBody>
      </p:sp>
      <p:sp>
        <p:nvSpPr>
          <p:cNvPr id="28" name="Tijdelijke aanduiding voor tekst 26">
            <a:extLst>
              <a:ext uri="{FF2B5EF4-FFF2-40B4-BE49-F238E27FC236}">
                <a16:creationId xmlns:a16="http://schemas.microsoft.com/office/drawing/2014/main" id="{0767B0C7-7BD9-4BF1-8D3D-91DED23803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08780" y="4805882"/>
            <a:ext cx="4367531" cy="288000"/>
          </a:xfrm>
        </p:spPr>
        <p:txBody>
          <a:bodyPr rtlCol="0">
            <a:noAutofit/>
          </a:bodyPr>
          <a:lstStyle>
            <a:lvl1pPr marL="0" indent="0" algn="r">
              <a:buNone/>
              <a:defRPr sz="14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nl-NL" noProof="0"/>
              <a:t>Telefoon</a:t>
            </a:r>
          </a:p>
        </p:txBody>
      </p:sp>
      <p:sp>
        <p:nvSpPr>
          <p:cNvPr id="31" name="Tijdelijke aanduiding voor tekst 26">
            <a:extLst>
              <a:ext uri="{FF2B5EF4-FFF2-40B4-BE49-F238E27FC236}">
                <a16:creationId xmlns:a16="http://schemas.microsoft.com/office/drawing/2014/main" id="{26B74744-5435-47DD-B65F-16D8E7AC15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455755" y="5685822"/>
            <a:ext cx="5920556" cy="474519"/>
          </a:xfrm>
        </p:spPr>
        <p:txBody>
          <a:bodyPr rtlCol="0">
            <a:noAutofit/>
          </a:bodyPr>
          <a:lstStyle>
            <a:lvl1pPr marL="0" indent="0" algn="r">
              <a:buNone/>
              <a:defRPr sz="22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nl-NL" noProof="0"/>
              <a:t>wolthuis@example.com</a:t>
            </a:r>
          </a:p>
        </p:txBody>
      </p:sp>
      <p:sp>
        <p:nvSpPr>
          <p:cNvPr id="32" name="Tijdelijke aanduiding voor tekst 26">
            <a:extLst>
              <a:ext uri="{FF2B5EF4-FFF2-40B4-BE49-F238E27FC236}">
                <a16:creationId xmlns:a16="http://schemas.microsoft.com/office/drawing/2014/main" id="{20815411-0E43-4B6B-92C7-6E312091ABA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008780" y="5466001"/>
            <a:ext cx="4367531" cy="288000"/>
          </a:xfrm>
        </p:spPr>
        <p:txBody>
          <a:bodyPr rtlCol="0">
            <a:noAutofit/>
          </a:bodyPr>
          <a:lstStyle>
            <a:lvl1pPr marL="0" indent="0" algn="r">
              <a:buNone/>
              <a:defRPr sz="14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nl-NL" noProof="0"/>
              <a:t>E-mail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2468E928-CBEF-41AE-82D4-3A0EC0CBB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0000" y="-180000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193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Vorm 13">
            <a:extLst>
              <a:ext uri="{FF2B5EF4-FFF2-40B4-BE49-F238E27FC236}">
                <a16:creationId xmlns:a16="http://schemas.microsoft.com/office/drawing/2014/main" id="{8E43AF0D-28CB-4D3A-A944-CE3DCAAC5657}"/>
              </a:ext>
            </a:extLst>
          </p:cNvPr>
          <p:cNvSpPr/>
          <p:nvPr userDrawn="1"/>
        </p:nvSpPr>
        <p:spPr>
          <a:xfrm>
            <a:off x="3033191" y="0"/>
            <a:ext cx="9155634" cy="6858000"/>
          </a:xfrm>
          <a:custGeom>
            <a:avLst/>
            <a:gdLst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2101419 w 9155634"/>
              <a:gd name="connsiteY4" fmla="*/ 3511550 h 6858000"/>
              <a:gd name="connsiteX5" fmla="*/ 3591129 w 9155634"/>
              <a:gd name="connsiteY5" fmla="*/ 3511550 h 6858000"/>
              <a:gd name="connsiteX6" fmla="*/ 2150949 w 9155634"/>
              <a:gd name="connsiteY6" fmla="*/ 6858000 h 6858000"/>
              <a:gd name="connsiteX7" fmla="*/ 661239 w 9155634"/>
              <a:gd name="connsiteY7" fmla="*/ 6858000 h 6858000"/>
              <a:gd name="connsiteX8" fmla="*/ 8147889 w 9155634"/>
              <a:gd name="connsiteY8" fmla="*/ 0 h 6858000"/>
              <a:gd name="connsiteX9" fmla="*/ 9155634 w 9155634"/>
              <a:gd name="connsiteY9" fmla="*/ 0 h 6858000"/>
              <a:gd name="connsiteX10" fmla="*/ 9155634 w 9155634"/>
              <a:gd name="connsiteY10" fmla="*/ 3346450 h 6858000"/>
              <a:gd name="connsiteX11" fmla="*/ 6707709 w 9155634"/>
              <a:gd name="connsiteY11" fmla="*/ 3346450 h 6858000"/>
              <a:gd name="connsiteX12" fmla="*/ 5350079 w 9155634"/>
              <a:gd name="connsiteY12" fmla="*/ 0 h 6858000"/>
              <a:gd name="connsiteX13" fmla="*/ 7912939 w 9155634"/>
              <a:gd name="connsiteY13" fmla="*/ 0 h 6858000"/>
              <a:gd name="connsiteX14" fmla="*/ 4961459 w 9155634"/>
              <a:gd name="connsiteY14" fmla="*/ 6858000 h 6858000"/>
              <a:gd name="connsiteX15" fmla="*/ 2399869 w 9155634"/>
              <a:gd name="connsiteY15" fmla="*/ 6858000 h 6858000"/>
              <a:gd name="connsiteX16" fmla="*/ 3612719 w 9155634"/>
              <a:gd name="connsiteY16" fmla="*/ 0 h 6858000"/>
              <a:gd name="connsiteX17" fmla="*/ 5102429 w 9155634"/>
              <a:gd name="connsiteY17" fmla="*/ 0 h 6858000"/>
              <a:gd name="connsiteX18" fmla="*/ 3662249 w 9155634"/>
              <a:gd name="connsiteY18" fmla="*/ 3346450 h 6858000"/>
              <a:gd name="connsiteX19" fmla="*/ 2172539 w 9155634"/>
              <a:gd name="connsiteY19" fmla="*/ 3346450 h 6858000"/>
              <a:gd name="connsiteX20" fmla="*/ 2947249 w 9155634"/>
              <a:gd name="connsiteY20" fmla="*/ 0 h 6858000"/>
              <a:gd name="connsiteX21" fmla="*/ 3381579 w 9155634"/>
              <a:gd name="connsiteY21" fmla="*/ 0 h 6858000"/>
              <a:gd name="connsiteX22" fmla="*/ 430099 w 9155634"/>
              <a:gd name="connsiteY22" fmla="*/ 6858000 h 6858000"/>
              <a:gd name="connsiteX23" fmla="*/ 0 w 9155634"/>
              <a:gd name="connsiteY2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155634" h="6858000">
                <a:moveTo>
                  <a:pt x="6636589" y="3511550"/>
                </a:moveTo>
                <a:lnTo>
                  <a:pt x="9155634" y="3511550"/>
                </a:lnTo>
                <a:lnTo>
                  <a:pt x="9155634" y="6858000"/>
                </a:lnTo>
                <a:lnTo>
                  <a:pt x="5196409" y="6858000"/>
                </a:lnTo>
                <a:close/>
                <a:moveTo>
                  <a:pt x="2101419" y="3511550"/>
                </a:moveTo>
                <a:lnTo>
                  <a:pt x="3591129" y="3511550"/>
                </a:lnTo>
                <a:lnTo>
                  <a:pt x="2150949" y="6858000"/>
                </a:lnTo>
                <a:lnTo>
                  <a:pt x="661239" y="6858000"/>
                </a:lnTo>
                <a:close/>
                <a:moveTo>
                  <a:pt x="8147889" y="0"/>
                </a:moveTo>
                <a:lnTo>
                  <a:pt x="9155634" y="0"/>
                </a:lnTo>
                <a:lnTo>
                  <a:pt x="9155634" y="3346450"/>
                </a:lnTo>
                <a:lnTo>
                  <a:pt x="6707709" y="3346450"/>
                </a:lnTo>
                <a:close/>
                <a:moveTo>
                  <a:pt x="5350079" y="0"/>
                </a:moveTo>
                <a:lnTo>
                  <a:pt x="7912939" y="0"/>
                </a:lnTo>
                <a:lnTo>
                  <a:pt x="4961459" y="6858000"/>
                </a:lnTo>
                <a:lnTo>
                  <a:pt x="2399869" y="6858000"/>
                </a:lnTo>
                <a:close/>
                <a:moveTo>
                  <a:pt x="3612719" y="0"/>
                </a:moveTo>
                <a:lnTo>
                  <a:pt x="5102429" y="0"/>
                </a:lnTo>
                <a:lnTo>
                  <a:pt x="3662249" y="3346450"/>
                </a:lnTo>
                <a:lnTo>
                  <a:pt x="2172539" y="3346450"/>
                </a:lnTo>
                <a:close/>
                <a:moveTo>
                  <a:pt x="2947249" y="0"/>
                </a:moveTo>
                <a:lnTo>
                  <a:pt x="3381579" y="0"/>
                </a:lnTo>
                <a:lnTo>
                  <a:pt x="4300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15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nl-NL" noProof="0"/>
          </a:p>
        </p:txBody>
      </p:sp>
      <p:sp>
        <p:nvSpPr>
          <p:cNvPr id="22" name="Afbeelding 19">
            <a:extLst>
              <a:ext uri="{FF2B5EF4-FFF2-40B4-BE49-F238E27FC236}">
                <a16:creationId xmlns:a16="http://schemas.microsoft.com/office/drawing/2014/main" id="{A6B740BD-8499-412C-AE4E-A4AD7F73100E}"/>
              </a:ext>
            </a:extLst>
          </p:cNvPr>
          <p:cNvSpPr/>
          <p:nvPr/>
        </p:nvSpPr>
        <p:spPr>
          <a:xfrm>
            <a:off x="-10852" y="3369468"/>
            <a:ext cx="3722400" cy="144000"/>
          </a:xfrm>
          <a:custGeom>
            <a:avLst/>
            <a:gdLst>
              <a:gd name="connsiteX0" fmla="*/ 7144 w 2800350"/>
              <a:gd name="connsiteY0" fmla="*/ 7144 h 114300"/>
              <a:gd name="connsiteX1" fmla="*/ 7144 w 2800350"/>
              <a:gd name="connsiteY1" fmla="*/ 115729 h 114300"/>
              <a:gd name="connsiteX2" fmla="*/ 2726531 w 2800350"/>
              <a:gd name="connsiteY2" fmla="*/ 115729 h 114300"/>
              <a:gd name="connsiteX3" fmla="*/ 2797969 w 2800350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0350" h="114300">
                <a:moveTo>
                  <a:pt x="7144" y="7144"/>
                </a:moveTo>
                <a:lnTo>
                  <a:pt x="7144" y="115729"/>
                </a:lnTo>
                <a:lnTo>
                  <a:pt x="2726531" y="115729"/>
                </a:lnTo>
                <a:lnTo>
                  <a:pt x="2797969" y="7144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r>
              <a:rPr lang="nl-NL" noProof="0"/>
              <a:t> </a:t>
            </a: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310DFD8C-544F-465B-8315-8B3AA8B957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0021" y="1096344"/>
            <a:ext cx="10510754" cy="2281355"/>
          </a:xfrm>
        </p:spPr>
        <p:txBody>
          <a:bodyPr rtlCol="0">
            <a:noAutofit/>
          </a:bodyPr>
          <a:lstStyle>
            <a:lvl1pPr algn="l">
              <a:defRPr sz="7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PRESENTATIE</a:t>
            </a:r>
            <a:br>
              <a:rPr lang="nl-NL" noProof="0"/>
            </a:br>
            <a:r>
              <a:rPr lang="nl-NL" noProof="0"/>
              <a:t>TITEL</a:t>
            </a:r>
          </a:p>
        </p:txBody>
      </p:sp>
      <p:sp>
        <p:nvSpPr>
          <p:cNvPr id="15" name="Subtitel 2">
            <a:extLst>
              <a:ext uri="{FF2B5EF4-FFF2-40B4-BE49-F238E27FC236}">
                <a16:creationId xmlns:a16="http://schemas.microsoft.com/office/drawing/2014/main" id="{8046DF3F-8EBA-4583-9F19-45C979FDAB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021" y="3773554"/>
            <a:ext cx="10090287" cy="1101897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3500" b="0" i="0"/>
            </a:lvl1pPr>
          </a:lstStyle>
          <a:p>
            <a:pPr marL="228600" lvl="0" indent="-228600" rtl="0"/>
            <a:r>
              <a:rPr lang="nl-NL" noProof="0"/>
              <a:t>Klik om de subtitelstijl van het model te bewerken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30A90B0-CDA1-4D23-B7FB-30FEC69211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0000" y="-180000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741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Vorm 8">
            <a:extLst>
              <a:ext uri="{FF2B5EF4-FFF2-40B4-BE49-F238E27FC236}">
                <a16:creationId xmlns:a16="http://schemas.microsoft.com/office/drawing/2014/main" id="{982713AA-FAF7-4D64-AB9D-53ACFDBF8B5B}"/>
              </a:ext>
            </a:extLst>
          </p:cNvPr>
          <p:cNvSpPr/>
          <p:nvPr userDrawn="1"/>
        </p:nvSpPr>
        <p:spPr>
          <a:xfrm>
            <a:off x="-1" y="172278"/>
            <a:ext cx="12192000" cy="6559826"/>
          </a:xfrm>
          <a:custGeom>
            <a:avLst/>
            <a:gdLst>
              <a:gd name="connsiteX0" fmla="*/ 5864259 w 12192000"/>
              <a:gd name="connsiteY0" fmla="*/ 2854132 h 6559826"/>
              <a:gd name="connsiteX1" fmla="*/ 5864259 w 12192000"/>
              <a:gd name="connsiteY1" fmla="*/ 5342062 h 6559826"/>
              <a:gd name="connsiteX2" fmla="*/ 6907 w 12192000"/>
              <a:gd name="connsiteY2" fmla="*/ 6559826 h 6559826"/>
              <a:gd name="connsiteX3" fmla="*/ 0 w 12192000"/>
              <a:gd name="connsiteY3" fmla="*/ 6559826 h 6559826"/>
              <a:gd name="connsiteX4" fmla="*/ 0 w 12192000"/>
              <a:gd name="connsiteY4" fmla="*/ 4073332 h 6559826"/>
              <a:gd name="connsiteX5" fmla="*/ 12192000 w 12192000"/>
              <a:gd name="connsiteY5" fmla="*/ 2685378 h 6559826"/>
              <a:gd name="connsiteX6" fmla="*/ 12192000 w 12192000"/>
              <a:gd name="connsiteY6" fmla="*/ 5173308 h 6559826"/>
              <a:gd name="connsiteX7" fmla="*/ 6104805 w 12192000"/>
              <a:gd name="connsiteY7" fmla="*/ 6429182 h 6559826"/>
              <a:gd name="connsiteX8" fmla="*/ 6104805 w 12192000"/>
              <a:gd name="connsiteY8" fmla="*/ 3941252 h 6559826"/>
              <a:gd name="connsiteX9" fmla="*/ 11991762 w 12192000"/>
              <a:gd name="connsiteY9" fmla="*/ 0 h 6559826"/>
              <a:gd name="connsiteX10" fmla="*/ 12192000 w 12192000"/>
              <a:gd name="connsiteY10" fmla="*/ 0 h 6559826"/>
              <a:gd name="connsiteX11" fmla="*/ 12192000 w 12192000"/>
              <a:gd name="connsiteY11" fmla="*/ 2446611 h 6559826"/>
              <a:gd name="connsiteX12" fmla="*/ 6104805 w 12192000"/>
              <a:gd name="connsiteY12" fmla="*/ 3701222 h 6559826"/>
              <a:gd name="connsiteX13" fmla="*/ 6104805 w 12192000"/>
              <a:gd name="connsiteY13" fmla="*/ 1214562 h 6559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559826">
                <a:moveTo>
                  <a:pt x="5864259" y="2854132"/>
                </a:moveTo>
                <a:lnTo>
                  <a:pt x="5864259" y="5342062"/>
                </a:lnTo>
                <a:lnTo>
                  <a:pt x="6907" y="6559826"/>
                </a:lnTo>
                <a:lnTo>
                  <a:pt x="0" y="6559826"/>
                </a:lnTo>
                <a:lnTo>
                  <a:pt x="0" y="4073332"/>
                </a:lnTo>
                <a:close/>
                <a:moveTo>
                  <a:pt x="12192000" y="2685378"/>
                </a:moveTo>
                <a:lnTo>
                  <a:pt x="12192000" y="5173308"/>
                </a:lnTo>
                <a:lnTo>
                  <a:pt x="6104805" y="6429182"/>
                </a:lnTo>
                <a:lnTo>
                  <a:pt x="6104805" y="3941252"/>
                </a:lnTo>
                <a:close/>
                <a:moveTo>
                  <a:pt x="11991762" y="0"/>
                </a:moveTo>
                <a:lnTo>
                  <a:pt x="12192000" y="0"/>
                </a:lnTo>
                <a:lnTo>
                  <a:pt x="12192000" y="2446611"/>
                </a:lnTo>
                <a:lnTo>
                  <a:pt x="6104805" y="3701222"/>
                </a:lnTo>
                <a:lnTo>
                  <a:pt x="6104805" y="1214562"/>
                </a:lnTo>
                <a:close/>
              </a:path>
            </a:pathLst>
          </a:custGeom>
          <a:solidFill>
            <a:schemeClr val="bg2">
              <a:alpha val="15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nl-NL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240" y="1033272"/>
            <a:ext cx="5056083" cy="782638"/>
          </a:xfrm>
        </p:spPr>
        <p:txBody>
          <a:bodyPr rtlCol="0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VERDELERDIA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nl-NL" noProof="0" smtClean="0"/>
              <a:pPr rtl="0"/>
              <a:t>‹nr.›</a:t>
            </a:fld>
            <a:endParaRPr lang="nl-NL" noProof="0"/>
          </a:p>
        </p:txBody>
      </p:sp>
      <p:sp>
        <p:nvSpPr>
          <p:cNvPr id="15" name="Afbeelding 4">
            <a:extLst>
              <a:ext uri="{FF2B5EF4-FFF2-40B4-BE49-F238E27FC236}">
                <a16:creationId xmlns:a16="http://schemas.microsoft.com/office/drawing/2014/main" id="{2095D1D4-8CA3-4CA3-825D-088EDB51A8AE}"/>
              </a:ext>
            </a:extLst>
          </p:cNvPr>
          <p:cNvSpPr/>
          <p:nvPr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l-NL" noProof="0"/>
          </a:p>
        </p:txBody>
      </p:sp>
      <p:sp>
        <p:nvSpPr>
          <p:cNvPr id="17" name="Afbeelding 15">
            <a:extLst>
              <a:ext uri="{FF2B5EF4-FFF2-40B4-BE49-F238E27FC236}">
                <a16:creationId xmlns:a16="http://schemas.microsoft.com/office/drawing/2014/main" id="{2DB5E70B-ECC9-4800-9DC0-5897EF3F16AB}"/>
              </a:ext>
            </a:extLst>
          </p:cNvPr>
          <p:cNvSpPr/>
          <p:nvPr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l-NL" noProof="0"/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A3B87DE7-6A4B-4A0E-8622-C9BA93F0B36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7240" y="2225393"/>
            <a:ext cx="5110693" cy="78263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2200"/>
            </a:lvl1pPr>
          </a:lstStyle>
          <a:p>
            <a:pPr marL="228600" lvl="0" indent="-228600" rtl="0"/>
            <a:r>
              <a:rPr lang="nl-NL" noProof="0"/>
              <a:t>Tekststijlen van het model bewerken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B4FA342-3371-446A-9FDC-F9813C3712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0000" y="-180000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881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Afbeelding 1">
            <a:extLst>
              <a:ext uri="{FF2B5EF4-FFF2-40B4-BE49-F238E27FC236}">
                <a16:creationId xmlns:a16="http://schemas.microsoft.com/office/drawing/2014/main" id="{9650CBA0-AE8F-4C6C-B273-73785A68EB9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Freeform: Vorm 11">
              <a:extLst>
                <a:ext uri="{FF2B5EF4-FFF2-40B4-BE49-F238E27FC236}">
                  <a16:creationId xmlns:a16="http://schemas.microsoft.com/office/drawing/2014/main" id="{79A324E0-7B75-4C65-9695-78537686038F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A4C7B0B8-9EF6-4DBC-9088-96B54006BA08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l-NL" noProof="0"/>
            </a:p>
          </p:txBody>
        </p:sp>
      </p:grp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nl-NL" noProof="0" smtClean="0"/>
              <a:pPr rtl="0"/>
              <a:t>‹nr.›</a:t>
            </a:fld>
            <a:endParaRPr lang="nl-NL" noProof="0"/>
          </a:p>
        </p:txBody>
      </p:sp>
      <p:sp>
        <p:nvSpPr>
          <p:cNvPr id="20" name="Afbeelding 4">
            <a:extLst>
              <a:ext uri="{FF2B5EF4-FFF2-40B4-BE49-F238E27FC236}">
                <a16:creationId xmlns:a16="http://schemas.microsoft.com/office/drawing/2014/main" id="{55B3C92B-0A13-49BD-8A7D-FD6B821FE783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l-NL" noProof="0"/>
          </a:p>
        </p:txBody>
      </p:sp>
      <p:sp>
        <p:nvSpPr>
          <p:cNvPr id="14" name="Afbeelding 15">
            <a:extLst>
              <a:ext uri="{FF2B5EF4-FFF2-40B4-BE49-F238E27FC236}">
                <a16:creationId xmlns:a16="http://schemas.microsoft.com/office/drawing/2014/main" id="{D0734B58-9436-7F49-BF67-542C05487FFF}"/>
              </a:ext>
            </a:extLst>
          </p:cNvPr>
          <p:cNvSpPr/>
          <p:nvPr userDrawn="1"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l-NL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F046B1A-A07C-45A3-8FE5-724E348531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 anchor="b"/>
          <a:lstStyle/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83799919-7F2B-44B7-BF0B-B0CE733AC6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277755"/>
            <a:ext cx="10515600" cy="3899207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nl-NL" noProof="0"/>
              <a:t>Tekststijlen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4ECB339-EF22-457E-B675-8652448F9F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0000" y="-180000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23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,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Afbeelding 1">
            <a:extLst>
              <a:ext uri="{FF2B5EF4-FFF2-40B4-BE49-F238E27FC236}">
                <a16:creationId xmlns:a16="http://schemas.microsoft.com/office/drawing/2014/main" id="{9650CBA0-AE8F-4C6C-B273-73785A68EB9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Freeform: Vorm 11">
              <a:extLst>
                <a:ext uri="{FF2B5EF4-FFF2-40B4-BE49-F238E27FC236}">
                  <a16:creationId xmlns:a16="http://schemas.microsoft.com/office/drawing/2014/main" id="{79A324E0-7B75-4C65-9695-78537686038F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A4C7B0B8-9EF6-4DBC-9088-96B54006BA08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l-NL" noProof="0"/>
            </a:p>
          </p:txBody>
        </p:sp>
      </p:grp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nl-NL" noProof="0" smtClean="0"/>
              <a:pPr rtl="0"/>
              <a:t>‹nr.›</a:t>
            </a:fld>
            <a:endParaRPr lang="nl-NL" noProof="0"/>
          </a:p>
        </p:txBody>
      </p:sp>
      <p:sp>
        <p:nvSpPr>
          <p:cNvPr id="20" name="Afbeelding 4">
            <a:extLst>
              <a:ext uri="{FF2B5EF4-FFF2-40B4-BE49-F238E27FC236}">
                <a16:creationId xmlns:a16="http://schemas.microsoft.com/office/drawing/2014/main" id="{55B3C92B-0A13-49BD-8A7D-FD6B821FE783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l-NL" noProof="0"/>
          </a:p>
        </p:txBody>
      </p:sp>
      <p:sp>
        <p:nvSpPr>
          <p:cNvPr id="14" name="Afbeelding 15">
            <a:extLst>
              <a:ext uri="{FF2B5EF4-FFF2-40B4-BE49-F238E27FC236}">
                <a16:creationId xmlns:a16="http://schemas.microsoft.com/office/drawing/2014/main" id="{D0734B58-9436-7F49-BF67-542C05487FFF}"/>
              </a:ext>
            </a:extLst>
          </p:cNvPr>
          <p:cNvSpPr/>
          <p:nvPr userDrawn="1"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l-NL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F046B1A-A07C-45A3-8FE5-724E348531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 anchor="b"/>
          <a:lstStyle/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5460D6CB-9BA0-4BA9-9CF5-9D21E9F570C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277755"/>
            <a:ext cx="5181600" cy="3899207"/>
          </a:xfrm>
        </p:spPr>
        <p:txBody>
          <a:bodyPr rtlCol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nl-NL" noProof="0"/>
              <a:t>Tekststijlen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sp>
        <p:nvSpPr>
          <p:cNvPr id="16" name="Tijdelijke aanduiding voor inhoud 3">
            <a:extLst>
              <a:ext uri="{FF2B5EF4-FFF2-40B4-BE49-F238E27FC236}">
                <a16:creationId xmlns:a16="http://schemas.microsoft.com/office/drawing/2014/main" id="{EB0DDB5D-8949-4E45-A7CD-0402580BB05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2277755"/>
            <a:ext cx="5181600" cy="3899208"/>
          </a:xfrm>
        </p:spPr>
        <p:txBody>
          <a:bodyPr rtlCol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nl-NL" noProof="0"/>
              <a:t>Tekststijlen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023FC4E-8035-47DB-916A-3B3B79C6E8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0000" y="-180000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07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Afbeelding 1">
            <a:extLst>
              <a:ext uri="{FF2B5EF4-FFF2-40B4-BE49-F238E27FC236}">
                <a16:creationId xmlns:a16="http://schemas.microsoft.com/office/drawing/2014/main" id="{9650CBA0-AE8F-4C6C-B273-73785A68EB9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Freeform: Vorm 11">
              <a:extLst>
                <a:ext uri="{FF2B5EF4-FFF2-40B4-BE49-F238E27FC236}">
                  <a16:creationId xmlns:a16="http://schemas.microsoft.com/office/drawing/2014/main" id="{79A324E0-7B75-4C65-9695-78537686038F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A4C7B0B8-9EF6-4DBC-9088-96B54006BA08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l-NL" noProof="0"/>
            </a:p>
          </p:txBody>
        </p:sp>
      </p:grp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nl-NL" noProof="0" smtClean="0"/>
              <a:pPr rtl="0"/>
              <a:t>‹nr.›</a:t>
            </a:fld>
            <a:endParaRPr lang="nl-NL" noProof="0"/>
          </a:p>
        </p:txBody>
      </p:sp>
      <p:sp>
        <p:nvSpPr>
          <p:cNvPr id="20" name="Afbeelding 4">
            <a:extLst>
              <a:ext uri="{FF2B5EF4-FFF2-40B4-BE49-F238E27FC236}">
                <a16:creationId xmlns:a16="http://schemas.microsoft.com/office/drawing/2014/main" id="{55B3C92B-0A13-49BD-8A7D-FD6B821FE783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l-NL" noProof="0"/>
          </a:p>
        </p:txBody>
      </p:sp>
      <p:sp>
        <p:nvSpPr>
          <p:cNvPr id="14" name="Afbeelding 15">
            <a:extLst>
              <a:ext uri="{FF2B5EF4-FFF2-40B4-BE49-F238E27FC236}">
                <a16:creationId xmlns:a16="http://schemas.microsoft.com/office/drawing/2014/main" id="{D0734B58-9436-7F49-BF67-542C05487FFF}"/>
              </a:ext>
            </a:extLst>
          </p:cNvPr>
          <p:cNvSpPr/>
          <p:nvPr userDrawn="1"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l-NL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F046B1A-A07C-45A3-8FE5-724E348531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 anchor="b"/>
          <a:lstStyle/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82C817C4-D92F-4269-B22D-5C2E522418D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068513"/>
            <a:ext cx="5157787" cy="436562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/>
              <a:t>Tekststijlen van het model bewerken</a:t>
            </a:r>
          </a:p>
        </p:txBody>
      </p:sp>
      <p:sp>
        <p:nvSpPr>
          <p:cNvPr id="16" name="Tijdelijke aanduiding voor inhoud 3">
            <a:extLst>
              <a:ext uri="{FF2B5EF4-FFF2-40B4-BE49-F238E27FC236}">
                <a16:creationId xmlns:a16="http://schemas.microsoft.com/office/drawing/2014/main" id="{C61514A7-2DEE-47E3-BCB4-FB81E9981DA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nl-NL" noProof="0"/>
              <a:t>Tekststijlen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sp>
        <p:nvSpPr>
          <p:cNvPr id="17" name="Tijdelijke aanduiding voor tekst 4">
            <a:extLst>
              <a:ext uri="{FF2B5EF4-FFF2-40B4-BE49-F238E27FC236}">
                <a16:creationId xmlns:a16="http://schemas.microsoft.com/office/drawing/2014/main" id="{3455C9D3-0938-4236-8E64-BBF582FCD23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2068511"/>
            <a:ext cx="5183188" cy="436563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/>
              <a:t>Tekststijlen van het model bewerken</a:t>
            </a:r>
          </a:p>
        </p:txBody>
      </p:sp>
      <p:sp>
        <p:nvSpPr>
          <p:cNvPr id="18" name="Tijdelijke aanduiding voor inhoud 5">
            <a:extLst>
              <a:ext uri="{FF2B5EF4-FFF2-40B4-BE49-F238E27FC236}">
                <a16:creationId xmlns:a16="http://schemas.microsoft.com/office/drawing/2014/main" id="{7331E254-1410-4989-81DE-84B684ACC71F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nl-NL" noProof="0"/>
              <a:t>Tekststijlen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A62976B-C57E-4721-A9F1-F3E65DBD68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0000" y="-180000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04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Afbeelding 1">
            <a:extLst>
              <a:ext uri="{FF2B5EF4-FFF2-40B4-BE49-F238E27FC236}">
                <a16:creationId xmlns:a16="http://schemas.microsoft.com/office/drawing/2014/main" id="{9650CBA0-AE8F-4C6C-B273-73785A68EB9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Freeform: Vorm 11">
              <a:extLst>
                <a:ext uri="{FF2B5EF4-FFF2-40B4-BE49-F238E27FC236}">
                  <a16:creationId xmlns:a16="http://schemas.microsoft.com/office/drawing/2014/main" id="{79A324E0-7B75-4C65-9695-78537686038F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l-NL" noProof="0"/>
            </a:p>
          </p:txBody>
        </p:sp>
        <p:sp>
          <p:nvSpPr>
            <p:cNvPr id="13" name="Vrije vorm: Shape 12">
              <a:extLst>
                <a:ext uri="{FF2B5EF4-FFF2-40B4-BE49-F238E27FC236}">
                  <a16:creationId xmlns:a16="http://schemas.microsoft.com/office/drawing/2014/main" id="{A4C7B0B8-9EF6-4DBC-9088-96B54006BA08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l-NL" noProof="0"/>
            </a:p>
          </p:txBody>
        </p:sp>
      </p:grp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nl-NL" noProof="0" smtClean="0"/>
              <a:pPr rtl="0"/>
              <a:t>‹nr.›</a:t>
            </a:fld>
            <a:endParaRPr lang="nl-NL" noProof="0"/>
          </a:p>
        </p:txBody>
      </p:sp>
      <p:sp>
        <p:nvSpPr>
          <p:cNvPr id="20" name="Afbeelding 4">
            <a:extLst>
              <a:ext uri="{FF2B5EF4-FFF2-40B4-BE49-F238E27FC236}">
                <a16:creationId xmlns:a16="http://schemas.microsoft.com/office/drawing/2014/main" id="{55B3C92B-0A13-49BD-8A7D-FD6B821FE783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l-NL" noProof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F68ABD79-6AF5-4911-BEC2-A492F3ECD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345096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6489A680-EBE7-45A3-B520-2C50F59C793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66148"/>
            <a:ext cx="3932237" cy="370284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l-NL" noProof="0"/>
              <a:t>Tekststijlen van het model bewerken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202EEB9F-D255-46E9-AFBB-FCC4D93BEFC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nl-NL" noProof="0"/>
              <a:t>Tekststijlen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sp>
        <p:nvSpPr>
          <p:cNvPr id="10" name="Afbeelding 15">
            <a:extLst>
              <a:ext uri="{FF2B5EF4-FFF2-40B4-BE49-F238E27FC236}">
                <a16:creationId xmlns:a16="http://schemas.microsoft.com/office/drawing/2014/main" id="{4F729341-632E-4151-9863-D40D91A16F84}"/>
              </a:ext>
            </a:extLst>
          </p:cNvPr>
          <p:cNvSpPr/>
          <p:nvPr userDrawn="1"/>
        </p:nvSpPr>
        <p:spPr>
          <a:xfrm>
            <a:off x="-11174" y="1947672"/>
            <a:ext cx="493776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l-NL" noProof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4E06A7C-D781-4967-8F67-D866905741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0000" y="-180000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843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nl-NL" noProof="0" smtClean="0"/>
              <a:pPr rtl="0"/>
              <a:t>‹nr.›</a:t>
            </a:fld>
            <a:endParaRPr lang="nl-NL" noProof="0"/>
          </a:p>
        </p:txBody>
      </p:sp>
      <p:sp>
        <p:nvSpPr>
          <p:cNvPr id="26" name="Afbeelding 4">
            <a:extLst>
              <a:ext uri="{FF2B5EF4-FFF2-40B4-BE49-F238E27FC236}">
                <a16:creationId xmlns:a16="http://schemas.microsoft.com/office/drawing/2014/main" id="{7D57D3C0-DF85-4866-AC4B-ED6A0F6963A5}"/>
              </a:ext>
            </a:extLst>
          </p:cNvPr>
          <p:cNvSpPr/>
          <p:nvPr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l-NL" noProof="0"/>
          </a:p>
        </p:txBody>
      </p:sp>
      <p:sp>
        <p:nvSpPr>
          <p:cNvPr id="11" name="Afbeelding 15">
            <a:extLst>
              <a:ext uri="{FF2B5EF4-FFF2-40B4-BE49-F238E27FC236}">
                <a16:creationId xmlns:a16="http://schemas.microsoft.com/office/drawing/2014/main" id="{FA387E18-8CE1-1648-81B1-6F1A0F183C30}"/>
              </a:ext>
            </a:extLst>
          </p:cNvPr>
          <p:cNvSpPr/>
          <p:nvPr userDrawn="1"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l-NL" noProof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44469CAF-CD13-4CCC-9569-14C8070AB3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380744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10" name="Tijdelijke aanduiding voor tekst 3">
            <a:extLst>
              <a:ext uri="{FF2B5EF4-FFF2-40B4-BE49-F238E27FC236}">
                <a16:creationId xmlns:a16="http://schemas.microsoft.com/office/drawing/2014/main" id="{36D4C583-322D-4347-807F-F6D6AF8852A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30500"/>
            <a:ext cx="3932237" cy="37384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l-NL" noProof="0"/>
              <a:t>Tekststijlen van het model bewerken</a:t>
            </a:r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F138DBAD-2265-4E62-AB5B-F66A60D53F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19738" y="0"/>
            <a:ext cx="6103620" cy="6857999"/>
          </a:xfrm>
          <a:custGeom>
            <a:avLst/>
            <a:gdLst>
              <a:gd name="connsiteX0" fmla="*/ 3914141 w 6103620"/>
              <a:gd name="connsiteY0" fmla="*/ 914400 h 6857999"/>
              <a:gd name="connsiteX1" fmla="*/ 6103620 w 6103620"/>
              <a:gd name="connsiteY1" fmla="*/ 914400 h 6857999"/>
              <a:gd name="connsiteX2" fmla="*/ 6103620 w 6103620"/>
              <a:gd name="connsiteY2" fmla="*/ 914404 h 6857999"/>
              <a:gd name="connsiteX3" fmla="*/ 4339591 w 6103620"/>
              <a:gd name="connsiteY3" fmla="*/ 6857999 h 6857999"/>
              <a:gd name="connsiteX4" fmla="*/ 2150113 w 6103620"/>
              <a:gd name="connsiteY4" fmla="*/ 6857999 h 6857999"/>
              <a:gd name="connsiteX5" fmla="*/ 1769111 w 6103620"/>
              <a:gd name="connsiteY5" fmla="*/ 0 h 6857999"/>
              <a:gd name="connsiteX6" fmla="*/ 3958591 w 6103620"/>
              <a:gd name="connsiteY6" fmla="*/ 0 h 6857999"/>
              <a:gd name="connsiteX7" fmla="*/ 2189480 w 6103620"/>
              <a:gd name="connsiteY7" fmla="*/ 5943601 h 6857999"/>
              <a:gd name="connsiteX8" fmla="*/ 0 w 6103620"/>
              <a:gd name="connsiteY8" fmla="*/ 594360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3620" h="6857999">
                <a:moveTo>
                  <a:pt x="3914141" y="914400"/>
                </a:moveTo>
                <a:lnTo>
                  <a:pt x="6103620" y="914400"/>
                </a:lnTo>
                <a:lnTo>
                  <a:pt x="6103620" y="914404"/>
                </a:lnTo>
                <a:lnTo>
                  <a:pt x="4339591" y="6857999"/>
                </a:lnTo>
                <a:lnTo>
                  <a:pt x="2150113" y="6857999"/>
                </a:lnTo>
                <a:close/>
                <a:moveTo>
                  <a:pt x="1769111" y="0"/>
                </a:moveTo>
                <a:lnTo>
                  <a:pt x="3958591" y="0"/>
                </a:lnTo>
                <a:lnTo>
                  <a:pt x="2189480" y="5943601"/>
                </a:lnTo>
                <a:lnTo>
                  <a:pt x="0" y="5943601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l-NL" noProof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676681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Afbeelding 1">
            <a:extLst>
              <a:ext uri="{FF2B5EF4-FFF2-40B4-BE49-F238E27FC236}">
                <a16:creationId xmlns:a16="http://schemas.microsoft.com/office/drawing/2014/main" id="{9650CBA0-AE8F-4C6C-B273-73785A68EB9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Freeform: Vorm 11">
              <a:extLst>
                <a:ext uri="{FF2B5EF4-FFF2-40B4-BE49-F238E27FC236}">
                  <a16:creationId xmlns:a16="http://schemas.microsoft.com/office/drawing/2014/main" id="{79A324E0-7B75-4C65-9695-78537686038F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l-NL" noProof="0"/>
            </a:p>
          </p:txBody>
        </p:sp>
        <p:sp>
          <p:nvSpPr>
            <p:cNvPr id="13" name="Vrije vorm: Shape 12">
              <a:extLst>
                <a:ext uri="{FF2B5EF4-FFF2-40B4-BE49-F238E27FC236}">
                  <a16:creationId xmlns:a16="http://schemas.microsoft.com/office/drawing/2014/main" id="{A4C7B0B8-9EF6-4DBC-9088-96B54006BA08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l-NL" noProof="0"/>
            </a:p>
          </p:txBody>
        </p:sp>
      </p:grp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nl-NL" noProof="0" smtClean="0"/>
              <a:pPr rtl="0"/>
              <a:t>‹nr.›</a:t>
            </a:fld>
            <a:endParaRPr lang="nl-NL" noProof="0"/>
          </a:p>
        </p:txBody>
      </p:sp>
      <p:sp>
        <p:nvSpPr>
          <p:cNvPr id="20" name="Afbeelding 4">
            <a:extLst>
              <a:ext uri="{FF2B5EF4-FFF2-40B4-BE49-F238E27FC236}">
                <a16:creationId xmlns:a16="http://schemas.microsoft.com/office/drawing/2014/main" id="{55B3C92B-0A13-49BD-8A7D-FD6B821FE783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l-NL" noProof="0"/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AD7B9076-7693-4C5F-8305-D5529FF80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032" y="1033272"/>
            <a:ext cx="5056083" cy="782638"/>
          </a:xfrm>
        </p:spPr>
        <p:txBody>
          <a:bodyPr rtlCol="0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LEGE DIA</a:t>
            </a:r>
          </a:p>
        </p:txBody>
      </p:sp>
      <p:sp>
        <p:nvSpPr>
          <p:cNvPr id="14" name="Afbeelding 15">
            <a:extLst>
              <a:ext uri="{FF2B5EF4-FFF2-40B4-BE49-F238E27FC236}">
                <a16:creationId xmlns:a16="http://schemas.microsoft.com/office/drawing/2014/main" id="{D0734B58-9436-7F49-BF67-542C05487FFF}"/>
              </a:ext>
            </a:extLst>
          </p:cNvPr>
          <p:cNvSpPr/>
          <p:nvPr userDrawn="1"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l-NL" noProof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50F3D263-FFAC-498E-97B5-4AD905F7B8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0000" y="-180000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200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Afbeelding 1">
            <a:extLst>
              <a:ext uri="{FF2B5EF4-FFF2-40B4-BE49-F238E27FC236}">
                <a16:creationId xmlns:a16="http://schemas.microsoft.com/office/drawing/2014/main" id="{9650CBA0-AE8F-4C6C-B273-73785A68EB9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Freeform: Vorm 11">
              <a:extLst>
                <a:ext uri="{FF2B5EF4-FFF2-40B4-BE49-F238E27FC236}">
                  <a16:creationId xmlns:a16="http://schemas.microsoft.com/office/drawing/2014/main" id="{79A324E0-7B75-4C65-9695-78537686038F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A4C7B0B8-9EF6-4DBC-9088-96B54006BA08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l-NL" noProof="0"/>
            </a:p>
          </p:txBody>
        </p:sp>
      </p:grp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nl-NL" noProof="0" smtClean="0"/>
              <a:pPr rtl="0"/>
              <a:t>‹nr.›</a:t>
            </a:fld>
            <a:endParaRPr lang="nl-NL" noProof="0"/>
          </a:p>
        </p:txBody>
      </p:sp>
      <p:sp>
        <p:nvSpPr>
          <p:cNvPr id="20" name="Afbeelding 4">
            <a:extLst>
              <a:ext uri="{FF2B5EF4-FFF2-40B4-BE49-F238E27FC236}">
                <a16:creationId xmlns:a16="http://schemas.microsoft.com/office/drawing/2014/main" id="{55B3C92B-0A13-49BD-8A7D-FD6B821FE783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452266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tekst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jdelijke aanduiding voor afbeelding 38">
            <a:extLst>
              <a:ext uri="{FF2B5EF4-FFF2-40B4-BE49-F238E27FC236}">
                <a16:creationId xmlns:a16="http://schemas.microsoft.com/office/drawing/2014/main" id="{61FE90B3-361E-4150-BE53-368ADEA27D7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130966"/>
            <a:ext cx="12192000" cy="6602574"/>
          </a:xfrm>
          <a:custGeom>
            <a:avLst/>
            <a:gdLst>
              <a:gd name="connsiteX0" fmla="*/ 5864259 w 12192000"/>
              <a:gd name="connsiteY0" fmla="*/ 2895444 h 6602574"/>
              <a:gd name="connsiteX1" fmla="*/ 5864259 w 12192000"/>
              <a:gd name="connsiteY1" fmla="*/ 5383374 h 6602574"/>
              <a:gd name="connsiteX2" fmla="*/ 0 w 12192000"/>
              <a:gd name="connsiteY2" fmla="*/ 6602574 h 6602574"/>
              <a:gd name="connsiteX3" fmla="*/ 0 w 12192000"/>
              <a:gd name="connsiteY3" fmla="*/ 4114644 h 6602574"/>
              <a:gd name="connsiteX4" fmla="*/ 12192000 w 12192000"/>
              <a:gd name="connsiteY4" fmla="*/ 2726690 h 6602574"/>
              <a:gd name="connsiteX5" fmla="*/ 12192000 w 12192000"/>
              <a:gd name="connsiteY5" fmla="*/ 5214620 h 6602574"/>
              <a:gd name="connsiteX6" fmla="*/ 6104805 w 12192000"/>
              <a:gd name="connsiteY6" fmla="*/ 6470494 h 6602574"/>
              <a:gd name="connsiteX7" fmla="*/ 6104805 w 12192000"/>
              <a:gd name="connsiteY7" fmla="*/ 3982564 h 6602574"/>
              <a:gd name="connsiteX8" fmla="*/ 12192000 w 12192000"/>
              <a:gd name="connsiteY8" fmla="*/ 0 h 6602574"/>
              <a:gd name="connsiteX9" fmla="*/ 12192000 w 12192000"/>
              <a:gd name="connsiteY9" fmla="*/ 2487923 h 6602574"/>
              <a:gd name="connsiteX10" fmla="*/ 6104805 w 12192000"/>
              <a:gd name="connsiteY10" fmla="*/ 3742534 h 6602574"/>
              <a:gd name="connsiteX11" fmla="*/ 6104805 w 12192000"/>
              <a:gd name="connsiteY11" fmla="*/ 1255874 h 660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602574">
                <a:moveTo>
                  <a:pt x="5864259" y="2895444"/>
                </a:moveTo>
                <a:lnTo>
                  <a:pt x="5864259" y="5383374"/>
                </a:lnTo>
                <a:lnTo>
                  <a:pt x="0" y="6602574"/>
                </a:lnTo>
                <a:lnTo>
                  <a:pt x="0" y="4114644"/>
                </a:lnTo>
                <a:close/>
                <a:moveTo>
                  <a:pt x="12192000" y="2726690"/>
                </a:moveTo>
                <a:lnTo>
                  <a:pt x="12192000" y="5214620"/>
                </a:lnTo>
                <a:lnTo>
                  <a:pt x="6104805" y="6470494"/>
                </a:lnTo>
                <a:lnTo>
                  <a:pt x="6104805" y="3982564"/>
                </a:lnTo>
                <a:close/>
                <a:moveTo>
                  <a:pt x="12192000" y="0"/>
                </a:moveTo>
                <a:lnTo>
                  <a:pt x="12192000" y="2487923"/>
                </a:lnTo>
                <a:lnTo>
                  <a:pt x="6104805" y="3742534"/>
                </a:lnTo>
                <a:lnTo>
                  <a:pt x="6104805" y="125587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nl-NL" noProof="0" dirty="0"/>
              <a:t>Klik op pictogram om afbeelding toe te 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240" y="1033272"/>
            <a:ext cx="5056083" cy="782638"/>
          </a:xfrm>
        </p:spPr>
        <p:txBody>
          <a:bodyPr rtlCol="0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VERDELERDIA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nl-NL" noProof="0" smtClean="0"/>
              <a:pPr rtl="0"/>
              <a:t>‹nr.›</a:t>
            </a:fld>
            <a:endParaRPr lang="nl-NL" noProof="0" dirty="0"/>
          </a:p>
        </p:txBody>
      </p:sp>
      <p:sp>
        <p:nvSpPr>
          <p:cNvPr id="15" name="Afbeelding 4">
            <a:extLst>
              <a:ext uri="{FF2B5EF4-FFF2-40B4-BE49-F238E27FC236}">
                <a16:creationId xmlns:a16="http://schemas.microsoft.com/office/drawing/2014/main" id="{2095D1D4-8CA3-4CA3-825D-088EDB51A8AE}"/>
              </a:ext>
            </a:extLst>
          </p:cNvPr>
          <p:cNvSpPr/>
          <p:nvPr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l-NL" noProof="0"/>
          </a:p>
        </p:txBody>
      </p:sp>
      <p:sp>
        <p:nvSpPr>
          <p:cNvPr id="17" name="Afbeelding 15">
            <a:extLst>
              <a:ext uri="{FF2B5EF4-FFF2-40B4-BE49-F238E27FC236}">
                <a16:creationId xmlns:a16="http://schemas.microsoft.com/office/drawing/2014/main" id="{2DB5E70B-ECC9-4800-9DC0-5897EF3F16AB}"/>
              </a:ext>
            </a:extLst>
          </p:cNvPr>
          <p:cNvSpPr/>
          <p:nvPr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l-NL" noProof="0"/>
          </a:p>
        </p:txBody>
      </p:sp>
      <p:sp>
        <p:nvSpPr>
          <p:cNvPr id="11" name="Tijdelijke aanduiding voor tekst 17">
            <a:extLst>
              <a:ext uri="{FF2B5EF4-FFF2-40B4-BE49-F238E27FC236}">
                <a16:creationId xmlns:a16="http://schemas.microsoft.com/office/drawing/2014/main" id="{18AF4189-33DF-9B46-9624-C722FCE07D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032" y="2225392"/>
            <a:ext cx="4421856" cy="749047"/>
          </a:xfrm>
        </p:spPr>
        <p:txBody>
          <a:bodyPr rtlCol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nl-NL" noProof="0"/>
              <a:t>Tekststijlen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8234773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mati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jdelijke aanduiding voor tekst 21">
            <a:extLst>
              <a:ext uri="{FF2B5EF4-FFF2-40B4-BE49-F238E27FC236}">
                <a16:creationId xmlns:a16="http://schemas.microsoft.com/office/drawing/2014/main" id="{10000CCD-6AFF-4E65-8858-5502306E58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5578" y="1974209"/>
            <a:ext cx="882686" cy="10922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6000" b="1">
                <a:solidFill>
                  <a:schemeClr val="bg2"/>
                </a:solidFill>
                <a:latin typeface="+mj-lt"/>
              </a:defRPr>
            </a:lvl1pPr>
          </a:lstStyle>
          <a:p>
            <a:pPr lvl="0" rtl="0"/>
            <a:r>
              <a:rPr lang="nl-NL" noProof="0"/>
              <a:t>1</a:t>
            </a:r>
          </a:p>
        </p:txBody>
      </p:sp>
      <p:sp>
        <p:nvSpPr>
          <p:cNvPr id="32" name="Tijdelijke aanduiding voor tekst 24">
            <a:extLst>
              <a:ext uri="{FF2B5EF4-FFF2-40B4-BE49-F238E27FC236}">
                <a16:creationId xmlns:a16="http://schemas.microsoft.com/office/drawing/2014/main" id="{D5D777E5-98F6-416A-8D23-3399269D85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2535" y="1998209"/>
            <a:ext cx="3103110" cy="1032355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200" b="0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nl-NL" noProof="0"/>
              <a:t>Tekststijlen van het model bewerken</a:t>
            </a:r>
          </a:p>
        </p:txBody>
      </p:sp>
      <p:sp>
        <p:nvSpPr>
          <p:cNvPr id="33" name="Tijdelijke aanduiding voor tekst 21">
            <a:extLst>
              <a:ext uri="{FF2B5EF4-FFF2-40B4-BE49-F238E27FC236}">
                <a16:creationId xmlns:a16="http://schemas.microsoft.com/office/drawing/2014/main" id="{C979BADF-99B5-4C91-AAE5-FC2C4DBEDE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0642" y="1974209"/>
            <a:ext cx="882686" cy="10922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6000" b="1">
                <a:solidFill>
                  <a:schemeClr val="bg2"/>
                </a:solidFill>
                <a:latin typeface="+mj-lt"/>
              </a:defRPr>
            </a:lvl1pPr>
          </a:lstStyle>
          <a:p>
            <a:pPr lvl="0" rtl="0"/>
            <a:r>
              <a:rPr lang="nl-NL" noProof="0"/>
              <a:t>2</a:t>
            </a:r>
          </a:p>
        </p:txBody>
      </p:sp>
      <p:sp>
        <p:nvSpPr>
          <p:cNvPr id="34" name="Tijdelijke aanduiding voor tekst 24">
            <a:extLst>
              <a:ext uri="{FF2B5EF4-FFF2-40B4-BE49-F238E27FC236}">
                <a16:creationId xmlns:a16="http://schemas.microsoft.com/office/drawing/2014/main" id="{6706F6A2-1599-4D73-9288-3ECEACDDCA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77939" y="1998209"/>
            <a:ext cx="2243918" cy="1032355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200" b="0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nl-NL" noProof="0"/>
              <a:t>Tekststijlen van het model bewerken</a:t>
            </a:r>
          </a:p>
        </p:txBody>
      </p:sp>
      <p:sp>
        <p:nvSpPr>
          <p:cNvPr id="35" name="Tijdelijke aanduiding voor tekst 21">
            <a:extLst>
              <a:ext uri="{FF2B5EF4-FFF2-40B4-BE49-F238E27FC236}">
                <a16:creationId xmlns:a16="http://schemas.microsoft.com/office/drawing/2014/main" id="{BAE5E245-1702-4722-895D-0808BB0A86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06755" y="1991988"/>
            <a:ext cx="882686" cy="10922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6000" b="1">
                <a:solidFill>
                  <a:schemeClr val="bg2"/>
                </a:solidFill>
                <a:latin typeface="+mj-lt"/>
              </a:defRPr>
            </a:lvl1pPr>
          </a:lstStyle>
          <a:p>
            <a:pPr lvl="0" rtl="0"/>
            <a:r>
              <a:rPr lang="nl-NL" noProof="0"/>
              <a:t>3</a:t>
            </a:r>
          </a:p>
        </p:txBody>
      </p:sp>
      <p:sp>
        <p:nvSpPr>
          <p:cNvPr id="36" name="Tijdelijke aanduiding voor tekst 24">
            <a:extLst>
              <a:ext uri="{FF2B5EF4-FFF2-40B4-BE49-F238E27FC236}">
                <a16:creationId xmlns:a16="http://schemas.microsoft.com/office/drawing/2014/main" id="{3701E665-3CED-413C-BAC6-CE003B1494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64052" y="2015988"/>
            <a:ext cx="2959116" cy="1032355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200" b="0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nl-NL" noProof="0"/>
              <a:t>Tekststijlen van het model bewerken</a:t>
            </a:r>
          </a:p>
        </p:txBody>
      </p:sp>
      <p:sp>
        <p:nvSpPr>
          <p:cNvPr id="37" name="Tijdelijke aanduiding voor tekst 24">
            <a:extLst>
              <a:ext uri="{FF2B5EF4-FFF2-40B4-BE49-F238E27FC236}">
                <a16:creationId xmlns:a16="http://schemas.microsoft.com/office/drawing/2014/main" id="{E01406B4-D44B-4D1E-91F3-D87541EAD4C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20059" y="2927531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400" b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l-NL" noProof="0"/>
              <a:t>Tekststijlen van het model bewerken</a:t>
            </a:r>
          </a:p>
        </p:txBody>
      </p:sp>
      <p:sp>
        <p:nvSpPr>
          <p:cNvPr id="38" name="Tijdelijke aanduiding voor tekst 24">
            <a:extLst>
              <a:ext uri="{FF2B5EF4-FFF2-40B4-BE49-F238E27FC236}">
                <a16:creationId xmlns:a16="http://schemas.microsoft.com/office/drawing/2014/main" id="{9AAD5CF9-9A59-4C5F-8C29-B92AD601211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18684" y="2927531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400" b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l-NL" noProof="0"/>
              <a:t>Tekststijlen van het model bewerken</a:t>
            </a:r>
          </a:p>
        </p:txBody>
      </p:sp>
      <p:sp>
        <p:nvSpPr>
          <p:cNvPr id="39" name="Tijdelijke aanduiding voor tekst 24">
            <a:extLst>
              <a:ext uri="{FF2B5EF4-FFF2-40B4-BE49-F238E27FC236}">
                <a16:creationId xmlns:a16="http://schemas.microsoft.com/office/drawing/2014/main" id="{C6725172-65CC-4645-B23F-E77886468F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793" y="2927531"/>
            <a:ext cx="2599197" cy="800100"/>
          </a:xfrm>
        </p:spPr>
        <p:txBody>
          <a:bodyPr rtlCol="0">
            <a:normAutofit/>
          </a:bodyPr>
          <a:lstStyle>
            <a:lvl1pPr marL="0" indent="0">
              <a:buNone/>
              <a:defRPr sz="1400" b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l-NL" noProof="0"/>
              <a:t>Tekststijlen van het model bewerken</a:t>
            </a:r>
          </a:p>
        </p:txBody>
      </p:sp>
      <p:sp>
        <p:nvSpPr>
          <p:cNvPr id="40" name="Tijdelijke aanduiding voor tekst 24">
            <a:extLst>
              <a:ext uri="{FF2B5EF4-FFF2-40B4-BE49-F238E27FC236}">
                <a16:creationId xmlns:a16="http://schemas.microsoft.com/office/drawing/2014/main" id="{0EA5E6CA-5C78-4B75-BA22-59750E7D450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76955" y="2925988"/>
            <a:ext cx="3726423" cy="800100"/>
          </a:xfrm>
        </p:spPr>
        <p:txBody>
          <a:bodyPr rtlCol="0">
            <a:normAutofit/>
          </a:bodyPr>
          <a:lstStyle>
            <a:lvl1pPr marL="0" indent="0">
              <a:buNone/>
              <a:defRPr sz="1400" b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nl-NL" noProof="0"/>
              <a:t>Tekststijlen van het model bewerken</a:t>
            </a:r>
          </a:p>
        </p:txBody>
      </p:sp>
      <p:sp>
        <p:nvSpPr>
          <p:cNvPr id="41" name="Tijdelijke aanduiding voor tekst 24">
            <a:extLst>
              <a:ext uri="{FF2B5EF4-FFF2-40B4-BE49-F238E27FC236}">
                <a16:creationId xmlns:a16="http://schemas.microsoft.com/office/drawing/2014/main" id="{E1C61752-F57C-4FBF-93F3-06F43CCA43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84133" y="5751926"/>
            <a:ext cx="9623735" cy="47047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</a:lstStyle>
          <a:p>
            <a:pPr lvl="0" rtl="0"/>
            <a:r>
              <a:rPr lang="nl-NL" noProof="0"/>
              <a:t>Tekststijlen van het model bewerken</a:t>
            </a:r>
          </a:p>
        </p:txBody>
      </p:sp>
      <p:sp>
        <p:nvSpPr>
          <p:cNvPr id="42" name="Tijdelijke aanduiding voor tekst 24">
            <a:extLst>
              <a:ext uri="{FF2B5EF4-FFF2-40B4-BE49-F238E27FC236}">
                <a16:creationId xmlns:a16="http://schemas.microsoft.com/office/drawing/2014/main" id="{E0232175-FB97-4039-8136-B9DD27441C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4791" y="4893792"/>
            <a:ext cx="2599199" cy="615026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 rtl="0"/>
            <a:r>
              <a:rPr lang="nl-NL" noProof="0"/>
              <a:t>Tekststijlen van het model bewerken</a:t>
            </a:r>
          </a:p>
        </p:txBody>
      </p:sp>
      <p:sp>
        <p:nvSpPr>
          <p:cNvPr id="43" name="Tijdelijke aanduiding voor tekst 24">
            <a:extLst>
              <a:ext uri="{FF2B5EF4-FFF2-40B4-BE49-F238E27FC236}">
                <a16:creationId xmlns:a16="http://schemas.microsoft.com/office/drawing/2014/main" id="{6E5262C3-0603-403F-AB36-FB4EB9FC7BC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90713" y="4893792"/>
            <a:ext cx="3712665" cy="615026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 rtl="0"/>
            <a:r>
              <a:rPr lang="nl-NL" noProof="0"/>
              <a:t>Tekststijlen van het model bewerken</a:t>
            </a:r>
          </a:p>
        </p:txBody>
      </p:sp>
      <p:sp>
        <p:nvSpPr>
          <p:cNvPr id="44" name="Tijdelijke aanduiding voor afbeelding 12">
            <a:extLst>
              <a:ext uri="{FF2B5EF4-FFF2-40B4-BE49-F238E27FC236}">
                <a16:creationId xmlns:a16="http://schemas.microsoft.com/office/drawing/2014/main" id="{D2FBACFC-8B68-4A37-95A4-26BE5A23D759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020058" y="3800404"/>
            <a:ext cx="3273552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nl-NL" noProof="0"/>
              <a:t>Klik op pictogram om afbeelding toe te voegen</a:t>
            </a:r>
          </a:p>
        </p:txBody>
      </p:sp>
      <p:sp>
        <p:nvSpPr>
          <p:cNvPr id="46" name="Tijdelijke aanduiding voor afbeelding 12">
            <a:extLst>
              <a:ext uri="{FF2B5EF4-FFF2-40B4-BE49-F238E27FC236}">
                <a16:creationId xmlns:a16="http://schemas.microsoft.com/office/drawing/2014/main" id="{5A6A36C6-8489-4333-927A-141D8F98AE50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794792" y="3864572"/>
            <a:ext cx="2599199" cy="89611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nl-NL" noProof="0"/>
              <a:t>Klik op pictogram om afbeelding toe te voegen</a:t>
            </a:r>
          </a:p>
        </p:txBody>
      </p:sp>
      <p:sp>
        <p:nvSpPr>
          <p:cNvPr id="47" name="Tijdelijke aanduiding voor afbeelding 9">
            <a:extLst>
              <a:ext uri="{FF2B5EF4-FFF2-40B4-BE49-F238E27FC236}">
                <a16:creationId xmlns:a16="http://schemas.microsoft.com/office/drawing/2014/main" id="{BB2DF986-C446-4302-9099-B1512AD5D8CA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876955" y="3864572"/>
            <a:ext cx="2599200" cy="89640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nl-NL" noProof="0"/>
              <a:t>Klik op pictogram om afbeelding toe te voegen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BB58C539-3FDE-4755-BEB4-C953AA2926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032" y="741320"/>
            <a:ext cx="10506743" cy="782638"/>
          </a:xfrm>
        </p:spPr>
        <p:txBody>
          <a:bodyPr rtlCol="0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HET GEBRUIK VAN DEZE SJABLOON</a:t>
            </a:r>
          </a:p>
        </p:txBody>
      </p:sp>
      <p:sp>
        <p:nvSpPr>
          <p:cNvPr id="23" name="Afbeelding 15">
            <a:extLst>
              <a:ext uri="{FF2B5EF4-FFF2-40B4-BE49-F238E27FC236}">
                <a16:creationId xmlns:a16="http://schemas.microsoft.com/office/drawing/2014/main" id="{8EDA54DA-ED01-4416-96BF-C8968F4684B4}"/>
              </a:ext>
            </a:extLst>
          </p:cNvPr>
          <p:cNvSpPr/>
          <p:nvPr userDrawn="1"/>
        </p:nvSpPr>
        <p:spPr>
          <a:xfrm>
            <a:off x="-11173" y="1610268"/>
            <a:ext cx="9252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11389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inhoud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jdelijke aanduiding voor afbeelding 24">
            <a:extLst>
              <a:ext uri="{FF2B5EF4-FFF2-40B4-BE49-F238E27FC236}">
                <a16:creationId xmlns:a16="http://schemas.microsoft.com/office/drawing/2014/main" id="{9D8367A5-C050-47FB-A1BD-54CD13DE3A0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519738" y="0"/>
            <a:ext cx="6103621" cy="6858000"/>
          </a:xfrm>
          <a:custGeom>
            <a:avLst/>
            <a:gdLst>
              <a:gd name="connsiteX0" fmla="*/ 3914141 w 6103621"/>
              <a:gd name="connsiteY0" fmla="*/ 914400 h 6858000"/>
              <a:gd name="connsiteX1" fmla="*/ 6103621 w 6103621"/>
              <a:gd name="connsiteY1" fmla="*/ 914400 h 6858000"/>
              <a:gd name="connsiteX2" fmla="*/ 4339591 w 6103621"/>
              <a:gd name="connsiteY2" fmla="*/ 6858000 h 6858000"/>
              <a:gd name="connsiteX3" fmla="*/ 2150112 w 6103621"/>
              <a:gd name="connsiteY3" fmla="*/ 6858000 h 6858000"/>
              <a:gd name="connsiteX4" fmla="*/ 1769111 w 6103621"/>
              <a:gd name="connsiteY4" fmla="*/ 0 h 6858000"/>
              <a:gd name="connsiteX5" fmla="*/ 3958591 w 6103621"/>
              <a:gd name="connsiteY5" fmla="*/ 0 h 6858000"/>
              <a:gd name="connsiteX6" fmla="*/ 2189480 w 6103621"/>
              <a:gd name="connsiteY6" fmla="*/ 5943601 h 6858000"/>
              <a:gd name="connsiteX7" fmla="*/ 0 w 6103621"/>
              <a:gd name="connsiteY7" fmla="*/ 59436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3621" h="6858000">
                <a:moveTo>
                  <a:pt x="3914141" y="914400"/>
                </a:moveTo>
                <a:lnTo>
                  <a:pt x="6103621" y="914400"/>
                </a:lnTo>
                <a:lnTo>
                  <a:pt x="4339591" y="6858000"/>
                </a:lnTo>
                <a:lnTo>
                  <a:pt x="2150112" y="6858000"/>
                </a:lnTo>
                <a:close/>
                <a:moveTo>
                  <a:pt x="1769111" y="0"/>
                </a:moveTo>
                <a:lnTo>
                  <a:pt x="3958591" y="0"/>
                </a:lnTo>
                <a:lnTo>
                  <a:pt x="2189480" y="5943601"/>
                </a:lnTo>
                <a:lnTo>
                  <a:pt x="0" y="5943601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nl-NL" noProof="0"/>
              <a:t>Klik op pictogram om afbeelding toe te voegen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nl-NL" noProof="0" smtClean="0"/>
              <a:pPr rtl="0"/>
              <a:t>‹nr.›</a:t>
            </a:fld>
            <a:endParaRPr lang="nl-NL" noProof="0"/>
          </a:p>
        </p:txBody>
      </p:sp>
      <p:sp>
        <p:nvSpPr>
          <p:cNvPr id="14" name="Tijdelijke aanduiding voor tekst 14">
            <a:extLst>
              <a:ext uri="{FF2B5EF4-FFF2-40B4-BE49-F238E27FC236}">
                <a16:creationId xmlns:a16="http://schemas.microsoft.com/office/drawing/2014/main" id="{302F0820-F94A-40EF-B3BE-26CD0CB551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4032" y="3074529"/>
            <a:ext cx="4421856" cy="2588637"/>
          </a:xfrm>
        </p:spPr>
        <p:txBody>
          <a:bodyPr lIns="0"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 rtl="0"/>
            <a:r>
              <a:rPr lang="nl-NL" noProof="0"/>
              <a:t>Tekststijlen van het model bewerken</a:t>
            </a: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33528AEE-54AB-4366-9576-BBA1CE5F3A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032" y="1032746"/>
            <a:ext cx="5056083" cy="782638"/>
          </a:xfrm>
        </p:spPr>
        <p:txBody>
          <a:bodyPr rtlCol="0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TEKSTINDELING 1</a:t>
            </a:r>
          </a:p>
        </p:txBody>
      </p:sp>
      <p:sp>
        <p:nvSpPr>
          <p:cNvPr id="22" name="Tijdelijke aanduiding voor tekst 17">
            <a:extLst>
              <a:ext uri="{FF2B5EF4-FFF2-40B4-BE49-F238E27FC236}">
                <a16:creationId xmlns:a16="http://schemas.microsoft.com/office/drawing/2014/main" id="{A1867536-E941-4FED-8B68-2609143C2A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032" y="2225392"/>
            <a:ext cx="4421856" cy="749047"/>
          </a:xfrm>
        </p:spPr>
        <p:txBody>
          <a:bodyPr rtlCol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nl-NL" noProof="0"/>
              <a:t>Tekststijlen van het model bewerken</a:t>
            </a:r>
          </a:p>
        </p:txBody>
      </p:sp>
      <p:sp>
        <p:nvSpPr>
          <p:cNvPr id="26" name="Afbeelding 4">
            <a:extLst>
              <a:ext uri="{FF2B5EF4-FFF2-40B4-BE49-F238E27FC236}">
                <a16:creationId xmlns:a16="http://schemas.microsoft.com/office/drawing/2014/main" id="{7D57D3C0-DF85-4866-AC4B-ED6A0F6963A5}"/>
              </a:ext>
            </a:extLst>
          </p:cNvPr>
          <p:cNvSpPr/>
          <p:nvPr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l-NL" noProof="0"/>
          </a:p>
        </p:txBody>
      </p:sp>
      <p:sp>
        <p:nvSpPr>
          <p:cNvPr id="11" name="Afbeelding 15">
            <a:extLst>
              <a:ext uri="{FF2B5EF4-FFF2-40B4-BE49-F238E27FC236}">
                <a16:creationId xmlns:a16="http://schemas.microsoft.com/office/drawing/2014/main" id="{FA387E18-8CE1-1648-81B1-6F1A0F183C30}"/>
              </a:ext>
            </a:extLst>
          </p:cNvPr>
          <p:cNvSpPr/>
          <p:nvPr userDrawn="1"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l-NL" noProof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67F21AA-4575-4CD6-A549-552C702E4C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0000" y="-180000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95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afbeelding 21">
            <a:extLst>
              <a:ext uri="{FF2B5EF4-FFF2-40B4-BE49-F238E27FC236}">
                <a16:creationId xmlns:a16="http://schemas.microsoft.com/office/drawing/2014/main" id="{B2044CCF-605D-4D6E-A41D-D6AED53B223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404811"/>
            <a:ext cx="6108872" cy="5485128"/>
          </a:xfrm>
          <a:custGeom>
            <a:avLst/>
            <a:gdLst>
              <a:gd name="connsiteX0" fmla="*/ 0 w 6108872"/>
              <a:gd name="connsiteY0" fmla="*/ 2203471 h 5485128"/>
              <a:gd name="connsiteX1" fmla="*/ 6108872 w 6108872"/>
              <a:gd name="connsiteY1" fmla="*/ 3505695 h 5485128"/>
              <a:gd name="connsiteX2" fmla="*/ 6108872 w 6108872"/>
              <a:gd name="connsiteY2" fmla="*/ 5485128 h 5485128"/>
              <a:gd name="connsiteX3" fmla="*/ 0 w 6108872"/>
              <a:gd name="connsiteY3" fmla="*/ 4182903 h 5485128"/>
              <a:gd name="connsiteX4" fmla="*/ 0 w 6108872"/>
              <a:gd name="connsiteY4" fmla="*/ 0 h 5485128"/>
              <a:gd name="connsiteX5" fmla="*/ 6108872 w 6108872"/>
              <a:gd name="connsiteY5" fmla="*/ 1302225 h 5485128"/>
              <a:gd name="connsiteX6" fmla="*/ 6108872 w 6108872"/>
              <a:gd name="connsiteY6" fmla="*/ 3281657 h 5485128"/>
              <a:gd name="connsiteX7" fmla="*/ 0 w 6108872"/>
              <a:gd name="connsiteY7" fmla="*/ 1979432 h 5485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8872" h="5485128">
                <a:moveTo>
                  <a:pt x="0" y="2203471"/>
                </a:moveTo>
                <a:lnTo>
                  <a:pt x="6108872" y="3505695"/>
                </a:lnTo>
                <a:lnTo>
                  <a:pt x="6108872" y="5485128"/>
                </a:lnTo>
                <a:lnTo>
                  <a:pt x="0" y="4182903"/>
                </a:lnTo>
                <a:close/>
                <a:moveTo>
                  <a:pt x="0" y="0"/>
                </a:moveTo>
                <a:lnTo>
                  <a:pt x="6108872" y="1302225"/>
                </a:lnTo>
                <a:lnTo>
                  <a:pt x="6108872" y="3281657"/>
                </a:lnTo>
                <a:lnTo>
                  <a:pt x="0" y="197943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nl-NL" noProof="0"/>
              <a:t>Klik op pictogram om afbeelding toe te voegen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nl-NL" noProof="0" smtClean="0"/>
              <a:pPr rtl="0"/>
              <a:t>‹nr.›</a:t>
            </a:fld>
            <a:endParaRPr lang="nl-NL" noProof="0"/>
          </a:p>
        </p:txBody>
      </p:sp>
      <p:sp>
        <p:nvSpPr>
          <p:cNvPr id="16" name="Tijdelijke aanduiding voor tekst 14">
            <a:extLst>
              <a:ext uri="{FF2B5EF4-FFF2-40B4-BE49-F238E27FC236}">
                <a16:creationId xmlns:a16="http://schemas.microsoft.com/office/drawing/2014/main" id="{E7F180F3-53B1-4A31-82A4-E6F9B5D8D8A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81205" y="3090572"/>
            <a:ext cx="4421857" cy="2588637"/>
          </a:xfrm>
        </p:spPr>
        <p:txBody>
          <a:bodyPr lIns="0"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 rtl="0"/>
            <a:r>
              <a:rPr lang="nl-NL" noProof="0"/>
              <a:t>Tekststijlen van het model bewerken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BD523330-9E96-4C6E-B5A4-6B543D365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1206" y="1046140"/>
            <a:ext cx="5056083" cy="782638"/>
          </a:xfrm>
        </p:spPr>
        <p:txBody>
          <a:bodyPr rtlCol="0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TEKSTINDELING 2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1A08F6B3-0ADA-4ECF-8D25-7DFE4A3641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81206" y="2241515"/>
            <a:ext cx="4421856" cy="749047"/>
          </a:xfrm>
        </p:spPr>
        <p:txBody>
          <a:bodyPr rtlCol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nl-NL" noProof="0"/>
              <a:t>Tekststijlen van het model bewerken</a:t>
            </a:r>
          </a:p>
        </p:txBody>
      </p:sp>
      <p:sp>
        <p:nvSpPr>
          <p:cNvPr id="19" name="Afbeelding 15">
            <a:extLst>
              <a:ext uri="{FF2B5EF4-FFF2-40B4-BE49-F238E27FC236}">
                <a16:creationId xmlns:a16="http://schemas.microsoft.com/office/drawing/2014/main" id="{5CCECBFE-3C2B-4492-BCDA-1EFEB5E3E092}"/>
              </a:ext>
            </a:extLst>
          </p:cNvPr>
          <p:cNvSpPr/>
          <p:nvPr userDrawn="1"/>
        </p:nvSpPr>
        <p:spPr>
          <a:xfrm flipH="1">
            <a:off x="6514550" y="1947672"/>
            <a:ext cx="5688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l-NL" noProof="0"/>
          </a:p>
        </p:txBody>
      </p:sp>
      <p:sp>
        <p:nvSpPr>
          <p:cNvPr id="20" name="Afbeelding 4">
            <a:extLst>
              <a:ext uri="{FF2B5EF4-FFF2-40B4-BE49-F238E27FC236}">
                <a16:creationId xmlns:a16="http://schemas.microsoft.com/office/drawing/2014/main" id="{3441B044-38F8-49ED-845B-5D926C811447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l-NL" noProof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3818DA4-25E8-470E-A608-18F97CA9F5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0000" y="-180000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193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ling met twee sec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Afbeelding 1">
            <a:extLst>
              <a:ext uri="{FF2B5EF4-FFF2-40B4-BE49-F238E27FC236}">
                <a16:creationId xmlns:a16="http://schemas.microsoft.com/office/drawing/2014/main" id="{2C819B96-1084-49C3-82B7-229513AC226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Freeform: Vorm 15">
              <a:extLst>
                <a:ext uri="{FF2B5EF4-FFF2-40B4-BE49-F238E27FC236}">
                  <a16:creationId xmlns:a16="http://schemas.microsoft.com/office/drawing/2014/main" id="{45765A4C-A810-4DB9-9186-CA21666D77CD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2758CCEA-6327-4FC9-8472-4E74DC77BAD5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l-NL" noProof="0"/>
            </a:p>
          </p:txBody>
        </p:sp>
      </p:grp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nl-NL" noProof="0" smtClean="0"/>
              <a:pPr rtl="0"/>
              <a:t>‹nr.›</a:t>
            </a:fld>
            <a:endParaRPr lang="nl-NL" noProof="0"/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03373955-AB5B-4186-8098-9DBA0AB2650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4031" y="2993041"/>
            <a:ext cx="4365625" cy="454353"/>
          </a:xfrm>
        </p:spPr>
        <p:txBody>
          <a:bodyPr rtlCol="0">
            <a:noAutofit/>
          </a:bodyPr>
          <a:lstStyle>
            <a:lvl1pPr marL="0" indent="0">
              <a:buNone/>
              <a:defRPr sz="27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l-NL" noProof="0"/>
              <a:t>Titel van sectie 1</a:t>
            </a:r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23A3472E-32B4-4CAD-B5D0-420AA3FB4CE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627120" y="2993041"/>
            <a:ext cx="4365625" cy="454353"/>
          </a:xfrm>
        </p:spPr>
        <p:txBody>
          <a:bodyPr rtlCol="0">
            <a:noAutofit/>
          </a:bodyPr>
          <a:lstStyle>
            <a:lvl1pPr marL="0" indent="0">
              <a:buNone/>
              <a:defRPr sz="27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l-NL" noProof="0"/>
              <a:t>Titel van sectie 2</a:t>
            </a:r>
          </a:p>
        </p:txBody>
      </p:sp>
      <p:sp>
        <p:nvSpPr>
          <p:cNvPr id="11" name="Tijdelijke aanduiding voor tekst 26">
            <a:extLst>
              <a:ext uri="{FF2B5EF4-FFF2-40B4-BE49-F238E27FC236}">
                <a16:creationId xmlns:a16="http://schemas.microsoft.com/office/drawing/2014/main" id="{1AEED068-3EA0-4BF4-875C-02473E9EB0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4032" y="3563411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nl-NL" noProof="0"/>
              <a:t>Tekststijlen van het model bewerken</a:t>
            </a:r>
          </a:p>
        </p:txBody>
      </p:sp>
      <p:sp>
        <p:nvSpPr>
          <p:cNvPr id="12" name="Tijdelijke aanduiding voor tekst 26">
            <a:extLst>
              <a:ext uri="{FF2B5EF4-FFF2-40B4-BE49-F238E27FC236}">
                <a16:creationId xmlns:a16="http://schemas.microsoft.com/office/drawing/2014/main" id="{3590B9DA-A2DF-4AE1-9A98-C7B84F48C3A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27121" y="3563411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nl-NL" noProof="0"/>
              <a:t>Tekststijlen van het model bewerken</a:t>
            </a:r>
          </a:p>
        </p:txBody>
      </p:sp>
      <p:sp>
        <p:nvSpPr>
          <p:cNvPr id="19" name="Afbeelding 4">
            <a:extLst>
              <a:ext uri="{FF2B5EF4-FFF2-40B4-BE49-F238E27FC236}">
                <a16:creationId xmlns:a16="http://schemas.microsoft.com/office/drawing/2014/main" id="{CC6E1909-954A-41BF-9CF4-2CB53F6862EF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l-NL" noProof="0"/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9845E736-FB54-4B3D-821B-60C0AB9E1A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032" y="1033272"/>
            <a:ext cx="5056083" cy="782638"/>
          </a:xfrm>
        </p:spPr>
        <p:txBody>
          <a:bodyPr rtlCol="0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VERGELIJKING</a:t>
            </a:r>
          </a:p>
        </p:txBody>
      </p:sp>
      <p:sp>
        <p:nvSpPr>
          <p:cNvPr id="21" name="Tijdelijke aanduiding voor tekst 17">
            <a:extLst>
              <a:ext uri="{FF2B5EF4-FFF2-40B4-BE49-F238E27FC236}">
                <a16:creationId xmlns:a16="http://schemas.microsoft.com/office/drawing/2014/main" id="{AFF98BA6-47F6-4796-B970-98EE605E81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032" y="2221992"/>
            <a:ext cx="10218713" cy="665713"/>
          </a:xfrm>
        </p:spPr>
        <p:txBody>
          <a:bodyPr rtlCol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nl-NL" noProof="0"/>
              <a:t>Tekststijlen van het model bewerken</a:t>
            </a:r>
          </a:p>
        </p:txBody>
      </p:sp>
      <p:sp>
        <p:nvSpPr>
          <p:cNvPr id="18" name="Afbeelding 15">
            <a:extLst>
              <a:ext uri="{FF2B5EF4-FFF2-40B4-BE49-F238E27FC236}">
                <a16:creationId xmlns:a16="http://schemas.microsoft.com/office/drawing/2014/main" id="{5E78F6F2-1702-E74A-86B2-0C42A30F3378}"/>
              </a:ext>
            </a:extLst>
          </p:cNvPr>
          <p:cNvSpPr/>
          <p:nvPr userDrawn="1"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l-NL" noProof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7F21033-ED8B-40A2-AFFC-AAA5493C5E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0000" y="-180000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72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Afbeelding 1">
            <a:extLst>
              <a:ext uri="{FF2B5EF4-FFF2-40B4-BE49-F238E27FC236}">
                <a16:creationId xmlns:a16="http://schemas.microsoft.com/office/drawing/2014/main" id="{2C819B96-1084-49C3-82B7-229513AC2269}"/>
              </a:ext>
            </a:extLst>
          </p:cNvPr>
          <p:cNvGrpSpPr/>
          <p:nvPr/>
        </p:nvGrpSpPr>
        <p:grpSpPr>
          <a:xfrm>
            <a:off x="-12700" y="-12700"/>
            <a:ext cx="12217400" cy="6883400"/>
            <a:chOff x="-12700" y="-12700"/>
            <a:chExt cx="12217400" cy="6883400"/>
          </a:xfrm>
        </p:grpSpPr>
        <p:sp>
          <p:nvSpPr>
            <p:cNvPr id="16" name="Freeform: Vorm 15">
              <a:extLst>
                <a:ext uri="{FF2B5EF4-FFF2-40B4-BE49-F238E27FC236}">
                  <a16:creationId xmlns:a16="http://schemas.microsoft.com/office/drawing/2014/main" id="{45765A4C-A810-4DB9-9186-CA21666D77CD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2758CCEA-6327-4FC9-8472-4E74DC77BAD5}"/>
                </a:ext>
              </a:extLst>
            </p:cNvPr>
            <p:cNvSpPr/>
            <p:nvPr/>
          </p:nvSpPr>
          <p:spPr>
            <a:xfrm>
              <a:off x="542021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l-NL" noProof="0"/>
            </a:p>
          </p:txBody>
        </p:sp>
      </p:grp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nl-NL" noProof="0" smtClean="0"/>
              <a:pPr rtl="0"/>
              <a:t>‹nr.›</a:t>
            </a:fld>
            <a:endParaRPr lang="nl-NL" noProof="0"/>
          </a:p>
        </p:txBody>
      </p:sp>
      <p:sp>
        <p:nvSpPr>
          <p:cNvPr id="19" name="Afbeelding 4">
            <a:extLst>
              <a:ext uri="{FF2B5EF4-FFF2-40B4-BE49-F238E27FC236}">
                <a16:creationId xmlns:a16="http://schemas.microsoft.com/office/drawing/2014/main" id="{CC6E1909-954A-41BF-9CF4-2CB53F6862EF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l-NL" noProof="0"/>
          </a:p>
        </p:txBody>
      </p:sp>
      <p:sp>
        <p:nvSpPr>
          <p:cNvPr id="18" name="Tijdelijke aanduiding voor grafiek 18">
            <a:extLst>
              <a:ext uri="{FF2B5EF4-FFF2-40B4-BE49-F238E27FC236}">
                <a16:creationId xmlns:a16="http://schemas.microsoft.com/office/drawing/2014/main" id="{68B512F2-EA3E-483F-B5D4-29DFD6C37B36}"/>
              </a:ext>
            </a:extLst>
          </p:cNvPr>
          <p:cNvSpPr>
            <a:spLocks noGrp="1"/>
          </p:cNvSpPr>
          <p:nvPr>
            <p:ph type="chart" sz="quarter" idx="32" hasCustomPrompt="1"/>
          </p:nvPr>
        </p:nvSpPr>
        <p:spPr>
          <a:xfrm>
            <a:off x="6096001" y="1246188"/>
            <a:ext cx="5170034" cy="436562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nl-NL" noProof="0"/>
              <a:t>Klik op pictogram om grafiek toe te voegen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AD58E79F-20BB-644D-8C49-25B57E347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032" y="1317173"/>
            <a:ext cx="2825496" cy="1524185"/>
          </a:xfrm>
        </p:spPr>
        <p:txBody>
          <a:bodyPr rtlCol="0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GRAFIEK</a:t>
            </a:r>
            <a:br>
              <a:rPr lang="nl-NL" noProof="0"/>
            </a:br>
            <a:r>
              <a:rPr lang="nl-NL" noProof="0"/>
              <a:t>DIA</a:t>
            </a:r>
          </a:p>
        </p:txBody>
      </p:sp>
      <p:sp>
        <p:nvSpPr>
          <p:cNvPr id="23" name="Tijdelijke aanduiding voor tekst 17">
            <a:extLst>
              <a:ext uri="{FF2B5EF4-FFF2-40B4-BE49-F238E27FC236}">
                <a16:creationId xmlns:a16="http://schemas.microsoft.com/office/drawing/2014/main" id="{EF8E92E6-C1C9-854A-93EE-FD201AF050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032" y="3198228"/>
            <a:ext cx="2825496" cy="2154741"/>
          </a:xfrm>
        </p:spPr>
        <p:txBody>
          <a:bodyPr rtlCol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nl-NL" noProof="0"/>
              <a:t>Tekststijlen van het model bewerken</a:t>
            </a:r>
          </a:p>
        </p:txBody>
      </p:sp>
      <p:sp>
        <p:nvSpPr>
          <p:cNvPr id="24" name="Afbeelding 15">
            <a:extLst>
              <a:ext uri="{FF2B5EF4-FFF2-40B4-BE49-F238E27FC236}">
                <a16:creationId xmlns:a16="http://schemas.microsoft.com/office/drawing/2014/main" id="{C1F625F0-F98F-D244-9020-86C86C287112}"/>
              </a:ext>
            </a:extLst>
          </p:cNvPr>
          <p:cNvSpPr/>
          <p:nvPr userDrawn="1"/>
        </p:nvSpPr>
        <p:spPr>
          <a:xfrm>
            <a:off x="-11173" y="2899869"/>
            <a:ext cx="3492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l-NL" noProof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BCB1C63-882C-4B2F-861C-73EFD68F25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0000" y="-180000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487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Afbeelding 1">
            <a:extLst>
              <a:ext uri="{FF2B5EF4-FFF2-40B4-BE49-F238E27FC236}">
                <a16:creationId xmlns:a16="http://schemas.microsoft.com/office/drawing/2014/main" id="{2C819B96-1084-49C3-82B7-229513AC226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Freeform: Vorm 15">
              <a:extLst>
                <a:ext uri="{FF2B5EF4-FFF2-40B4-BE49-F238E27FC236}">
                  <a16:creationId xmlns:a16="http://schemas.microsoft.com/office/drawing/2014/main" id="{45765A4C-A810-4DB9-9186-CA21666D77CD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2758CCEA-6327-4FC9-8472-4E74DC77BAD5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nl-NL" noProof="0"/>
            </a:p>
          </p:txBody>
        </p:sp>
      </p:grp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nl-NL" noProof="0" smtClean="0"/>
              <a:pPr rtl="0"/>
              <a:t>‹nr.›</a:t>
            </a:fld>
            <a:endParaRPr lang="nl-NL" noProof="0"/>
          </a:p>
        </p:txBody>
      </p:sp>
      <p:sp>
        <p:nvSpPr>
          <p:cNvPr id="19" name="Afbeelding 4">
            <a:extLst>
              <a:ext uri="{FF2B5EF4-FFF2-40B4-BE49-F238E27FC236}">
                <a16:creationId xmlns:a16="http://schemas.microsoft.com/office/drawing/2014/main" id="{CC6E1909-954A-41BF-9CF4-2CB53F6862EF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l-NL" noProof="0"/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9845E736-FB54-4B3D-821B-60C0AB9E1A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032" y="1317173"/>
            <a:ext cx="2825496" cy="1524185"/>
          </a:xfrm>
        </p:spPr>
        <p:txBody>
          <a:bodyPr rtlCol="0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TABEL</a:t>
            </a:r>
            <a:br>
              <a:rPr lang="nl-NL" noProof="0"/>
            </a:br>
            <a:r>
              <a:rPr lang="nl-NL" noProof="0"/>
              <a:t>DIA</a:t>
            </a:r>
          </a:p>
        </p:txBody>
      </p:sp>
      <p:sp>
        <p:nvSpPr>
          <p:cNvPr id="21" name="Tijdelijke aanduiding voor tekst 17">
            <a:extLst>
              <a:ext uri="{FF2B5EF4-FFF2-40B4-BE49-F238E27FC236}">
                <a16:creationId xmlns:a16="http://schemas.microsoft.com/office/drawing/2014/main" id="{AFF98BA6-47F6-4796-B970-98EE605E81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032" y="3198228"/>
            <a:ext cx="2825496" cy="2154741"/>
          </a:xfrm>
        </p:spPr>
        <p:txBody>
          <a:bodyPr rtlCol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nl-NL" noProof="0"/>
              <a:t>Tekststijlen van het model bewerken</a:t>
            </a:r>
          </a:p>
        </p:txBody>
      </p:sp>
      <p:sp>
        <p:nvSpPr>
          <p:cNvPr id="22" name="Afbeelding 15">
            <a:extLst>
              <a:ext uri="{FF2B5EF4-FFF2-40B4-BE49-F238E27FC236}">
                <a16:creationId xmlns:a16="http://schemas.microsoft.com/office/drawing/2014/main" id="{C8EF6174-FF5D-41C2-BF6B-9D6ECB281A1D}"/>
              </a:ext>
            </a:extLst>
          </p:cNvPr>
          <p:cNvSpPr/>
          <p:nvPr userDrawn="1"/>
        </p:nvSpPr>
        <p:spPr>
          <a:xfrm>
            <a:off x="-11173" y="2899869"/>
            <a:ext cx="3492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l-NL" noProof="0"/>
          </a:p>
        </p:txBody>
      </p:sp>
      <p:sp>
        <p:nvSpPr>
          <p:cNvPr id="18" name="Tijdelijke aanduiding voor tabel 17">
            <a:extLst>
              <a:ext uri="{FF2B5EF4-FFF2-40B4-BE49-F238E27FC236}">
                <a16:creationId xmlns:a16="http://schemas.microsoft.com/office/drawing/2014/main" id="{D45BCEDF-86BB-41E2-9F09-5D3014AD1C45}"/>
              </a:ext>
            </a:extLst>
          </p:cNvPr>
          <p:cNvSpPr>
            <a:spLocks noGrp="1"/>
          </p:cNvSpPr>
          <p:nvPr>
            <p:ph type="tbl" sz="quarter" idx="17" hasCustomPrompt="1"/>
          </p:nvPr>
        </p:nvSpPr>
        <p:spPr>
          <a:xfrm>
            <a:off x="4715791" y="1591499"/>
            <a:ext cx="6561138" cy="3761069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nl-NL" noProof="0"/>
              <a:t>Klik op pictogram om tabel toe te voegen</a:t>
            </a:r>
          </a:p>
        </p:txBody>
      </p:sp>
    </p:spTree>
    <p:extLst>
      <p:ext uri="{BB962C8B-B14F-4D97-AF65-F5344CB8AC3E}">
        <p14:creationId xmlns:p14="http://schemas.microsoft.com/office/powerpoint/2010/main" val="2513773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met afbeelding en titel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jdelijke aanduiding voor afbeelding 24">
            <a:extLst>
              <a:ext uri="{FF2B5EF4-FFF2-40B4-BE49-F238E27FC236}">
                <a16:creationId xmlns:a16="http://schemas.microsoft.com/office/drawing/2014/main" id="{E694C388-14E9-4848-A715-72B7DC6AF5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701" y="0"/>
            <a:ext cx="12161519" cy="6858000"/>
          </a:xfrm>
          <a:custGeom>
            <a:avLst/>
            <a:gdLst>
              <a:gd name="connsiteX0" fmla="*/ 12161519 w 12161519"/>
              <a:gd name="connsiteY0" fmla="*/ 638810 h 6858000"/>
              <a:gd name="connsiteX1" fmla="*/ 12161519 w 12161519"/>
              <a:gd name="connsiteY1" fmla="*/ 1922780 h 6858000"/>
              <a:gd name="connsiteX2" fmla="*/ 9531350 w 12161519"/>
              <a:gd name="connsiteY2" fmla="*/ 6858000 h 6858000"/>
              <a:gd name="connsiteX3" fmla="*/ 8846819 w 12161519"/>
              <a:gd name="connsiteY3" fmla="*/ 6858000 h 6858000"/>
              <a:gd name="connsiteX4" fmla="*/ 10704830 w 12161519"/>
              <a:gd name="connsiteY4" fmla="*/ 0 h 6858000"/>
              <a:gd name="connsiteX5" fmla="*/ 12161519 w 12161519"/>
              <a:gd name="connsiteY5" fmla="*/ 0 h 6858000"/>
              <a:gd name="connsiteX6" fmla="*/ 12161519 w 12161519"/>
              <a:gd name="connsiteY6" fmla="*/ 234950 h 6858000"/>
              <a:gd name="connsiteX7" fmla="*/ 8632190 w 12161519"/>
              <a:gd name="connsiteY7" fmla="*/ 6858000 h 6858000"/>
              <a:gd name="connsiteX8" fmla="*/ 7049770 w 12161519"/>
              <a:gd name="connsiteY8" fmla="*/ 6858000 h 6858000"/>
              <a:gd name="connsiteX9" fmla="*/ 5320030 w 12161519"/>
              <a:gd name="connsiteY9" fmla="*/ 0 h 6858000"/>
              <a:gd name="connsiteX10" fmla="*/ 10476230 w 12161519"/>
              <a:gd name="connsiteY10" fmla="*/ 0 h 6858000"/>
              <a:gd name="connsiteX11" fmla="*/ 6822440 w 12161519"/>
              <a:gd name="connsiteY11" fmla="*/ 6858000 h 6858000"/>
              <a:gd name="connsiteX12" fmla="*/ 1664970 w 12161519"/>
              <a:gd name="connsiteY12" fmla="*/ 6858000 h 6858000"/>
              <a:gd name="connsiteX13" fmla="*/ 3529330 w 12161519"/>
              <a:gd name="connsiteY13" fmla="*/ 0 h 6858000"/>
              <a:gd name="connsiteX14" fmla="*/ 5111750 w 12161519"/>
              <a:gd name="connsiteY14" fmla="*/ 0 h 6858000"/>
              <a:gd name="connsiteX15" fmla="*/ 1456690 w 12161519"/>
              <a:gd name="connsiteY15" fmla="*/ 6858000 h 6858000"/>
              <a:gd name="connsiteX16" fmla="*/ 0 w 12161519"/>
              <a:gd name="connsiteY16" fmla="*/ 6858000 h 6858000"/>
              <a:gd name="connsiteX17" fmla="*/ 0 w 12161519"/>
              <a:gd name="connsiteY17" fmla="*/ 6623050 h 6858000"/>
              <a:gd name="connsiteX18" fmla="*/ 2630170 w 12161519"/>
              <a:gd name="connsiteY18" fmla="*/ 0 h 6858000"/>
              <a:gd name="connsiteX19" fmla="*/ 3314700 w 12161519"/>
              <a:gd name="connsiteY19" fmla="*/ 0 h 6858000"/>
              <a:gd name="connsiteX20" fmla="*/ 0 w 12161519"/>
              <a:gd name="connsiteY20" fmla="*/ 6219190 h 6858000"/>
              <a:gd name="connsiteX21" fmla="*/ 0 w 12161519"/>
              <a:gd name="connsiteY21" fmla="*/ 49352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61519" h="6858000">
                <a:moveTo>
                  <a:pt x="12161519" y="638810"/>
                </a:moveTo>
                <a:lnTo>
                  <a:pt x="12161519" y="1922780"/>
                </a:lnTo>
                <a:lnTo>
                  <a:pt x="9531350" y="6858000"/>
                </a:lnTo>
                <a:lnTo>
                  <a:pt x="8846819" y="6858000"/>
                </a:lnTo>
                <a:close/>
                <a:moveTo>
                  <a:pt x="10704830" y="0"/>
                </a:moveTo>
                <a:lnTo>
                  <a:pt x="12161519" y="0"/>
                </a:lnTo>
                <a:lnTo>
                  <a:pt x="12161519" y="234950"/>
                </a:lnTo>
                <a:lnTo>
                  <a:pt x="8632190" y="6858000"/>
                </a:lnTo>
                <a:lnTo>
                  <a:pt x="7049770" y="6858000"/>
                </a:lnTo>
                <a:close/>
                <a:moveTo>
                  <a:pt x="5320030" y="0"/>
                </a:moveTo>
                <a:lnTo>
                  <a:pt x="10476230" y="0"/>
                </a:lnTo>
                <a:lnTo>
                  <a:pt x="6822440" y="6858000"/>
                </a:lnTo>
                <a:lnTo>
                  <a:pt x="1664970" y="6858000"/>
                </a:lnTo>
                <a:close/>
                <a:moveTo>
                  <a:pt x="3529330" y="0"/>
                </a:moveTo>
                <a:lnTo>
                  <a:pt x="5111750" y="0"/>
                </a:lnTo>
                <a:lnTo>
                  <a:pt x="1456690" y="6858000"/>
                </a:lnTo>
                <a:lnTo>
                  <a:pt x="0" y="6858000"/>
                </a:lnTo>
                <a:lnTo>
                  <a:pt x="0" y="6623050"/>
                </a:lnTo>
                <a:close/>
                <a:moveTo>
                  <a:pt x="2630170" y="0"/>
                </a:moveTo>
                <a:lnTo>
                  <a:pt x="3314700" y="0"/>
                </a:lnTo>
                <a:lnTo>
                  <a:pt x="0" y="6219190"/>
                </a:lnTo>
                <a:lnTo>
                  <a:pt x="0" y="493522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nl-NL" noProof="0"/>
              <a:t>Klik op pictogram om afbeelding toe te voegen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nl-NL" noProof="0" smtClean="0"/>
              <a:pPr rtl="0"/>
              <a:t>‹nr.›</a:t>
            </a:fld>
            <a:endParaRPr lang="nl-NL" noProof="0"/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BFD7B55F-CFD3-4921-BB2A-B14EB4E363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032" y="1033272"/>
            <a:ext cx="10514998" cy="782638"/>
          </a:xfrm>
        </p:spPr>
        <p:txBody>
          <a:bodyPr rtlCol="0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DIA MET GROTE AFBEELDING</a:t>
            </a:r>
          </a:p>
        </p:txBody>
      </p:sp>
      <p:sp>
        <p:nvSpPr>
          <p:cNvPr id="21" name="Tijdelijke aanduiding voor tekst 17">
            <a:extLst>
              <a:ext uri="{FF2B5EF4-FFF2-40B4-BE49-F238E27FC236}">
                <a16:creationId xmlns:a16="http://schemas.microsoft.com/office/drawing/2014/main" id="{932204AA-73EE-4F85-898B-E747C5ACC0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032" y="1880794"/>
            <a:ext cx="10518598" cy="782639"/>
          </a:xfrm>
        </p:spPr>
        <p:txBody>
          <a:bodyPr rtlCol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nl-NL" noProof="0"/>
              <a:t>Tekststijlen van het model bewerken</a:t>
            </a:r>
          </a:p>
        </p:txBody>
      </p:sp>
      <p:sp>
        <p:nvSpPr>
          <p:cNvPr id="23" name="Afbeelding 4">
            <a:extLst>
              <a:ext uri="{FF2B5EF4-FFF2-40B4-BE49-F238E27FC236}">
                <a16:creationId xmlns:a16="http://schemas.microsoft.com/office/drawing/2014/main" id="{38541361-4795-490E-8165-B4A338F8231D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l-NL" noProof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B72E78DA-7F75-294B-AECF-F02F6C41615D}"/>
              </a:ext>
            </a:extLst>
          </p:cNvPr>
          <p:cNvSpPr txBox="1"/>
          <p:nvPr userDrawn="1"/>
        </p:nvSpPr>
        <p:spPr>
          <a:xfrm>
            <a:off x="327546" y="30025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endParaRPr lang="nl-NL" noProof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71CE91A-9005-43F2-95EE-F570E7059D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8210" y="-180000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72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ling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25F5D581-F5B0-4701-B187-0D4FAB4490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endParaRPr lang="nl-NL" noProof="0"/>
          </a:p>
        </p:txBody>
      </p:sp>
      <p:sp>
        <p:nvSpPr>
          <p:cNvPr id="11" name="Freeform: Vorm 10">
            <a:extLst>
              <a:ext uri="{FF2B5EF4-FFF2-40B4-BE49-F238E27FC236}">
                <a16:creationId xmlns:a16="http://schemas.microsoft.com/office/drawing/2014/main" id="{0E5F41AB-E2B9-45DD-B1C7-9F4DBA4946B9}"/>
              </a:ext>
            </a:extLst>
          </p:cNvPr>
          <p:cNvSpPr/>
          <p:nvPr userDrawn="1"/>
        </p:nvSpPr>
        <p:spPr>
          <a:xfrm>
            <a:off x="2445759" y="-12700"/>
            <a:ext cx="7289800" cy="6883400"/>
          </a:xfrm>
          <a:custGeom>
            <a:avLst/>
            <a:gdLst>
              <a:gd name="connsiteX0" fmla="*/ 5063490 w 7289800"/>
              <a:gd name="connsiteY0" fmla="*/ 12700 h 6883400"/>
              <a:gd name="connsiteX1" fmla="*/ 2499360 w 7289800"/>
              <a:gd name="connsiteY1" fmla="*/ 6870700 h 6883400"/>
              <a:gd name="connsiteX2" fmla="*/ 4721860 w 7289800"/>
              <a:gd name="connsiteY2" fmla="*/ 6870700 h 6883400"/>
              <a:gd name="connsiteX3" fmla="*/ 7285990 w 7289800"/>
              <a:gd name="connsiteY3" fmla="*/ 12700 h 6883400"/>
              <a:gd name="connsiteX4" fmla="*/ 5063490 w 7289800"/>
              <a:gd name="connsiteY4" fmla="*/ 12700 h 6883400"/>
              <a:gd name="connsiteX5" fmla="*/ 12700 w 7289800"/>
              <a:gd name="connsiteY5" fmla="*/ 6870700 h 6883400"/>
              <a:gd name="connsiteX6" fmla="*/ 2235200 w 7289800"/>
              <a:gd name="connsiteY6" fmla="*/ 6870700 h 6883400"/>
              <a:gd name="connsiteX7" fmla="*/ 4799331 w 7289800"/>
              <a:gd name="connsiteY7" fmla="*/ 12700 h 6883400"/>
              <a:gd name="connsiteX8" fmla="*/ 2576830 w 7289800"/>
              <a:gd name="connsiteY8" fmla="*/ 12700 h 6883400"/>
              <a:gd name="connsiteX9" fmla="*/ 12700 w 7289800"/>
              <a:gd name="connsiteY9" fmla="*/ 6870700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89800" h="6883400">
                <a:moveTo>
                  <a:pt x="5063490" y="12700"/>
                </a:moveTo>
                <a:lnTo>
                  <a:pt x="2499360" y="6870700"/>
                </a:lnTo>
                <a:lnTo>
                  <a:pt x="4721860" y="6870700"/>
                </a:lnTo>
                <a:lnTo>
                  <a:pt x="7285990" y="12700"/>
                </a:lnTo>
                <a:lnTo>
                  <a:pt x="5063490" y="12700"/>
                </a:lnTo>
                <a:close/>
                <a:moveTo>
                  <a:pt x="12700" y="6870700"/>
                </a:moveTo>
                <a:lnTo>
                  <a:pt x="2235200" y="6870700"/>
                </a:lnTo>
                <a:lnTo>
                  <a:pt x="4799331" y="12700"/>
                </a:lnTo>
                <a:lnTo>
                  <a:pt x="2576830" y="12700"/>
                </a:lnTo>
                <a:lnTo>
                  <a:pt x="12700" y="6870700"/>
                </a:lnTo>
                <a:close/>
              </a:path>
            </a:pathLst>
          </a:custGeom>
          <a:solidFill>
            <a:schemeClr val="bg2">
              <a:alpha val="15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l-NL" noProof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nl-NL" noProof="0" smtClean="0"/>
              <a:pPr rtl="0"/>
              <a:t>‹nr.›</a:t>
            </a:fld>
            <a:endParaRPr lang="nl-NL" noProof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6579"/>
            <a:ext cx="10515600" cy="1325563"/>
          </a:xfrm>
        </p:spPr>
        <p:txBody>
          <a:bodyPr lIns="0" rIns="0"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VIDEODIA</a:t>
            </a:r>
          </a:p>
        </p:txBody>
      </p:sp>
      <p:sp>
        <p:nvSpPr>
          <p:cNvPr id="16" name="Tijdelijke aanduiding voor media 7">
            <a:extLst>
              <a:ext uri="{FF2B5EF4-FFF2-40B4-BE49-F238E27FC236}">
                <a16:creationId xmlns:a16="http://schemas.microsoft.com/office/drawing/2014/main" id="{A11F77F4-4B16-4503-B9B6-AE22C686E3E3}"/>
              </a:ext>
            </a:extLst>
          </p:cNvPr>
          <p:cNvSpPr>
            <a:spLocks noGrp="1"/>
          </p:cNvSpPr>
          <p:nvPr>
            <p:ph type="media" sz="quarter" idx="17" hasCustomPrompt="1"/>
          </p:nvPr>
        </p:nvSpPr>
        <p:spPr>
          <a:xfrm>
            <a:off x="1395984" y="1497770"/>
            <a:ext cx="9400032" cy="4215384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nl-NL" noProof="0"/>
              <a:t>Klik op pictogram om media toe te voegen</a:t>
            </a:r>
          </a:p>
        </p:txBody>
      </p:sp>
      <p:sp>
        <p:nvSpPr>
          <p:cNvPr id="12" name="Afbeelding 4">
            <a:extLst>
              <a:ext uri="{FF2B5EF4-FFF2-40B4-BE49-F238E27FC236}">
                <a16:creationId xmlns:a16="http://schemas.microsoft.com/office/drawing/2014/main" id="{C7654E36-50FF-425E-B595-F3957610B5D8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nl-NL" noProof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0F39C4F-D39F-4673-BE08-284BF4F86D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0000" y="-180000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38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30162" y="6002372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 rtl="0"/>
            <a:fld id="{D495E168-DA5E-4888-8D8A-92B118324C14}" type="slidenum">
              <a:rPr lang="nl-NL" noProof="0" smtClean="0"/>
              <a:pPr rtl="0"/>
              <a:t>‹nr.›</a:t>
            </a:fld>
            <a:endParaRPr lang="nl-NL" noProof="0"/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48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l-NL" noProof="0"/>
              <a:t>Tekststijlen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0023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2"/>
                </a:solidFill>
              </a:defRPr>
            </a:lvl1pPr>
          </a:lstStyle>
          <a:p>
            <a:pPr rtl="0"/>
            <a:r>
              <a:rPr lang="nl-NL" noProof="0"/>
              <a:t>MM.DD.20XX</a:t>
            </a:r>
          </a:p>
        </p:txBody>
      </p:sp>
      <p:sp>
        <p:nvSpPr>
          <p:cNvPr id="11" name="Tijdelijke aanduiding voor voettekst 4">
            <a:extLst>
              <a:ext uri="{FF2B5EF4-FFF2-40B4-BE49-F238E27FC236}">
                <a16:creationId xmlns:a16="http://schemas.microsoft.com/office/drawing/2014/main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002372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2"/>
                </a:solidFill>
              </a:defRPr>
            </a:lvl1pPr>
          </a:lstStyle>
          <a:p>
            <a:pPr rtl="0"/>
            <a:r>
              <a:rPr lang="nl-NL" noProof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77" r:id="rId2"/>
    <p:sldLayoutId id="2147483678" r:id="rId3"/>
    <p:sldLayoutId id="2147483679" r:id="rId4"/>
    <p:sldLayoutId id="2147483681" r:id="rId5"/>
    <p:sldLayoutId id="2147483690" r:id="rId6"/>
    <p:sldLayoutId id="2147483691" r:id="rId7"/>
    <p:sldLayoutId id="2147483684" r:id="rId8"/>
    <p:sldLayoutId id="2147483685" r:id="rId9"/>
    <p:sldLayoutId id="2147483692" r:id="rId10"/>
    <p:sldLayoutId id="2147483693" r:id="rId11"/>
    <p:sldLayoutId id="2147483694" r:id="rId12"/>
    <p:sldLayoutId id="2147483697" r:id="rId13"/>
    <p:sldLayoutId id="2147483698" r:id="rId14"/>
    <p:sldLayoutId id="2147483699" r:id="rId15"/>
    <p:sldLayoutId id="2147483701" r:id="rId16"/>
    <p:sldLayoutId id="2147483700" r:id="rId17"/>
    <p:sldLayoutId id="2147483687" r:id="rId18"/>
    <p:sldLayoutId id="2147483696" r:id="rId19"/>
    <p:sldLayoutId id="2147483688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.jfif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" Target="slide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4.jpg"/><Relationship Id="rId7" Type="http://schemas.openxmlformats.org/officeDocument/2006/relationships/slide" Target="slide1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slide" Target="slide9.xml"/><Relationship Id="rId4" Type="http://schemas.openxmlformats.org/officeDocument/2006/relationships/slide" Target="slide3.xml"/><Relationship Id="rId9" Type="http://schemas.openxmlformats.org/officeDocument/2006/relationships/slide" Target="slide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f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slide" Target="slide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d-DDHaxYLgA?feature=oembed" TargetMode="External"/><Relationship Id="rId6" Type="http://schemas.openxmlformats.org/officeDocument/2006/relationships/slide" Target="slide2.xml"/><Relationship Id="rId5" Type="http://schemas.openxmlformats.org/officeDocument/2006/relationships/hyperlink" Target="https://youtu.be/d-DDHaxYLgA" TargetMode="Externa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slide" Target="slide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hyperlink" Target="https://www.jnj.com/" TargetMode="External"/><Relationship Id="rId7" Type="http://schemas.openxmlformats.org/officeDocument/2006/relationships/image" Target="../media/image15.png"/><Relationship Id="rId2" Type="http://schemas.openxmlformats.org/officeDocument/2006/relationships/hyperlink" Target="https://nl.wikipedia.org/wiki/Johnson_%26_Johnson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vrt.be/vrtnws/nl/2021/01/29/hoe-goed-werkt-het-vaccin-van-johnson-johnson-precies/" TargetMode="External"/><Relationship Id="rId5" Type="http://schemas.openxmlformats.org/officeDocument/2006/relationships/hyperlink" Target="https://www.demorgen.be/nieuws/vs-zien-meer-gevallen-van-bijwerkingen-j-j-vaccin-dan-verwacht-vaccinatiecampagne-gaat-verder~bd4b2263/" TargetMode="External"/><Relationship Id="rId4" Type="http://schemas.openxmlformats.org/officeDocument/2006/relationships/hyperlink" Target="https://craft.co/johnson-johnso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ijdelijke aanduiding voor afbeelding 14" descr="Afbeelding met drinkwater&#10;&#10;Automatisch gegenereerde beschrijving">
            <a:extLst>
              <a:ext uri="{FF2B5EF4-FFF2-40B4-BE49-F238E27FC236}">
                <a16:creationId xmlns:a16="http://schemas.microsoft.com/office/drawing/2014/main" id="{C35D4408-42F5-4BDA-A76B-DA3C9C1BBA5B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/>
          <a:srcRect l="11286" r="11286"/>
          <a:stretch>
            <a:fillRect/>
          </a:stretch>
        </p:blipFill>
        <p:spPr>
          <a:xfrm>
            <a:off x="3036366" y="0"/>
            <a:ext cx="9155634" cy="6858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56E9371-6E05-45E0-803B-4C39AC28C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3" y="650327"/>
            <a:ext cx="10090287" cy="2281355"/>
          </a:xfrm>
        </p:spPr>
        <p:txBody>
          <a:bodyPr rtlCol="0"/>
          <a:lstStyle/>
          <a:p>
            <a:pPr rtl="0"/>
            <a:r>
              <a:rPr lang="nl-NL" dirty="0"/>
              <a:t>Johnson &amp; Johnson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0A0FE25-038A-4A14-B11A-432FECB7F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8282" y="3788023"/>
            <a:ext cx="3517894" cy="1101897"/>
          </a:xfrm>
        </p:spPr>
        <p:txBody>
          <a:bodyPr rtlCol="0"/>
          <a:lstStyle/>
          <a:p>
            <a:pPr rtl="0"/>
            <a:r>
              <a:rPr lang="en-GB" dirty="0"/>
              <a:t>Assignment companies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30A1A89-FE18-44C6-B3EE-49541CB8507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rtlCol="0"/>
          <a:lstStyle/>
          <a:p>
            <a:pPr rtl="0"/>
            <a:r>
              <a:rPr lang="nl-NL" dirty="0"/>
              <a:t>Eline Verbiest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83697A7-775B-4995-AFA7-E4B1B1C1C8F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rtlCol="0"/>
          <a:lstStyle/>
          <a:p>
            <a:pPr rtl="0"/>
            <a:r>
              <a:rPr lang="nl-NL" b="0" dirty="0" err="1"/>
              <a:t>Ilani</a:t>
            </a:r>
            <a:r>
              <a:rPr lang="nl-NL" b="0" dirty="0"/>
              <a:t> </a:t>
            </a:r>
            <a:r>
              <a:rPr lang="nl-NL" b="0" dirty="0" err="1"/>
              <a:t>Defryn</a:t>
            </a:r>
            <a:endParaRPr lang="nl-NL" b="0" dirty="0"/>
          </a:p>
        </p:txBody>
      </p:sp>
    </p:spTree>
    <p:extLst>
      <p:ext uri="{BB962C8B-B14F-4D97-AF65-F5344CB8AC3E}">
        <p14:creationId xmlns:p14="http://schemas.microsoft.com/office/powerpoint/2010/main" val="361050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D2E4BA9-D588-4DBF-9758-7C923C158B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730162" y="6002372"/>
            <a:ext cx="549442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D495E168-DA5E-4888-8D8A-92B118324C14}" type="slidenum">
              <a:rPr lang="nl-NL" noProof="0" smtClean="0"/>
              <a:pPr rtl="0">
                <a:spcAft>
                  <a:spcPts val="600"/>
                </a:spcAft>
              </a:pPr>
              <a:t>10</a:t>
            </a:fld>
            <a:endParaRPr lang="nl-NL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B57DC93-1D7B-449B-89D8-B5957E88B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b">
            <a:normAutofit/>
          </a:bodyPr>
          <a:lstStyle/>
          <a:p>
            <a:r>
              <a:rPr lang="en-GB" dirty="0"/>
              <a:t>Innovation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81B96779-CEDE-4C6F-9637-D12FF31673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1817" y="1988614"/>
            <a:ext cx="5157787" cy="436562"/>
          </a:xfrm>
        </p:spPr>
        <p:txBody>
          <a:bodyPr anchor="b">
            <a:normAutofit fontScale="92500" lnSpcReduction="20000"/>
          </a:bodyPr>
          <a:lstStyle/>
          <a:p>
            <a:r>
              <a:rPr lang="en-GB" sz="3200" dirty="0"/>
              <a:t>New innovation</a:t>
            </a:r>
          </a:p>
        </p:txBody>
      </p:sp>
      <p:pic>
        <p:nvPicPr>
          <p:cNvPr id="8" name="Tijdelijke aanduiding voor afbeelding 7" descr="Afbeelding met tekst, fles&#10;&#10;Automatisch gegenereerde beschrijving">
            <a:extLst>
              <a:ext uri="{FF2B5EF4-FFF2-40B4-BE49-F238E27FC236}">
                <a16:creationId xmlns:a16="http://schemas.microsoft.com/office/drawing/2014/main" id="{46A64195-072E-446F-B98A-26F0D90A74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6678"/>
          <a:stretch/>
        </p:blipFill>
        <p:spPr>
          <a:xfrm>
            <a:off x="836612" y="2333625"/>
            <a:ext cx="4808302" cy="3434925"/>
          </a:xfrm>
          <a:noFill/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EDAF887-6FDC-448D-A235-D8DBC1B1CC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 </a:t>
            </a:r>
            <a:r>
              <a:rPr lang="en-GB" sz="3200" dirty="0">
                <a:solidFill>
                  <a:schemeClr val="tx2"/>
                </a:solidFill>
              </a:rPr>
              <a:t>Vaccine</a:t>
            </a:r>
          </a:p>
          <a:p>
            <a:endParaRPr lang="en-GB" dirty="0"/>
          </a:p>
        </p:txBody>
      </p:sp>
      <p:sp>
        <p:nvSpPr>
          <p:cNvPr id="2" name="Actieknop: Startpagina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B92EEC00-3B73-43EC-A604-00E8C2487106}"/>
              </a:ext>
            </a:extLst>
          </p:cNvPr>
          <p:cNvSpPr/>
          <p:nvPr/>
        </p:nvSpPr>
        <p:spPr>
          <a:xfrm>
            <a:off x="360000" y="5940000"/>
            <a:ext cx="720000" cy="720000"/>
          </a:xfrm>
          <a:prstGeom prst="actionButtonHome">
            <a:avLst/>
          </a:prstGeom>
          <a:solidFill>
            <a:schemeClr val="tx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10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57AA2D9-0AF8-4160-AE92-6F09F586DB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495E168-DA5E-4888-8D8A-92B118324C14}" type="slidenum">
              <a:rPr lang="nl-NL" noProof="0" smtClean="0"/>
              <a:pPr rtl="0"/>
              <a:t>11</a:t>
            </a:fld>
            <a:endParaRPr lang="nl-NL" noProof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EF91E51-F2E9-48AD-944A-1095BF7510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Covid 19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Competitors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Which variants?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53F9426-D070-4DDE-A9A8-4730DB7A9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Successfully?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46C703D7-46DE-4731-98BC-172B22EED6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" name="Actieknop: Startpagina 1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9DF3E61E-320C-46FA-BBFA-7E1147FBD349}"/>
              </a:ext>
            </a:extLst>
          </p:cNvPr>
          <p:cNvSpPr/>
          <p:nvPr/>
        </p:nvSpPr>
        <p:spPr>
          <a:xfrm>
            <a:off x="360000" y="5940000"/>
            <a:ext cx="720000" cy="720000"/>
          </a:xfrm>
          <a:prstGeom prst="actionButtonHome">
            <a:avLst/>
          </a:prstGeom>
          <a:solidFill>
            <a:srgbClr val="FF000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GB" dirty="0"/>
          </a:p>
        </p:txBody>
      </p:sp>
      <p:graphicFrame>
        <p:nvGraphicFramePr>
          <p:cNvPr id="10" name="Grafiek 9">
            <a:extLst>
              <a:ext uri="{FF2B5EF4-FFF2-40B4-BE49-F238E27FC236}">
                <a16:creationId xmlns:a16="http://schemas.microsoft.com/office/drawing/2014/main" id="{4CF19730-7DC9-447F-9FF7-0A53AE9BF9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1989689"/>
              </p:ext>
            </p:extLst>
          </p:nvPr>
        </p:nvGraphicFramePr>
        <p:xfrm>
          <a:off x="5502349" y="2225392"/>
          <a:ext cx="6156252" cy="3785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251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1B64D71-C6E8-4870-A34B-450117FDAD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495E168-DA5E-4888-8D8A-92B118324C14}" type="slidenum">
              <a:rPr lang="nl-NL" noProof="0" smtClean="0"/>
              <a:pPr rtl="0"/>
              <a:t>12</a:t>
            </a:fld>
            <a:endParaRPr lang="nl-NL" noProof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B2B36C1-7066-4AB0-B592-A52EE794F7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GB" sz="3200" dirty="0">
                <a:solidFill>
                  <a:schemeClr val="tx2"/>
                </a:solidFill>
              </a:rPr>
              <a:t>Blood clot</a:t>
            </a:r>
          </a:p>
          <a:p>
            <a:r>
              <a:rPr lang="en-GB" sz="3200" dirty="0">
                <a:solidFill>
                  <a:schemeClr val="tx2"/>
                </a:solidFill>
              </a:rPr>
              <a:t>Young women</a:t>
            </a:r>
          </a:p>
          <a:p>
            <a:r>
              <a:rPr lang="en-GB" sz="3200" dirty="0">
                <a:solidFill>
                  <a:schemeClr val="tx2"/>
                </a:solidFill>
              </a:rPr>
              <a:t>Belgium  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6B57098-B2D7-4749-8AF8-4CF646DEC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Successfully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6EEC52DE-BB33-4BDC-9D58-2117EFC0B5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Negative effects </a:t>
            </a:r>
          </a:p>
        </p:txBody>
      </p:sp>
      <p:pic>
        <p:nvPicPr>
          <p:cNvPr id="12" name="Tijdelijke aanduiding voor afbeelding 11">
            <a:extLst>
              <a:ext uri="{FF2B5EF4-FFF2-40B4-BE49-F238E27FC236}">
                <a16:creationId xmlns:a16="http://schemas.microsoft.com/office/drawing/2014/main" id="{89E7EEF0-EC5C-4D9F-AFE6-AAAE0D3E672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16623" r="16623"/>
          <a:stretch>
            <a:fillRect/>
          </a:stretch>
        </p:blipFill>
        <p:spPr/>
      </p:pic>
      <p:sp>
        <p:nvSpPr>
          <p:cNvPr id="2" name="Actieknop: Startpagina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4581479C-B494-46E0-8F3E-2AFF5DC14A07}"/>
              </a:ext>
            </a:extLst>
          </p:cNvPr>
          <p:cNvSpPr/>
          <p:nvPr/>
        </p:nvSpPr>
        <p:spPr>
          <a:xfrm>
            <a:off x="360000" y="5940000"/>
            <a:ext cx="720000" cy="720000"/>
          </a:xfrm>
          <a:prstGeom prst="actionButtonHome">
            <a:avLst/>
          </a:prstGeom>
          <a:solidFill>
            <a:schemeClr val="tx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20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BF53D04A-7D1E-45D0-9B0B-7BDFC553B4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730162" y="6002372"/>
            <a:ext cx="549442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D495E168-DA5E-4888-8D8A-92B118324C14}" type="slidenum">
              <a:rPr lang="nl-NL" smtClean="0"/>
              <a:pPr rtl="0">
                <a:spcAft>
                  <a:spcPts val="600"/>
                </a:spcAft>
              </a:pPr>
              <a:t>13</a:t>
            </a:fld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E4FFE8E-5987-44EA-AF65-5CFA15DD765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43840" y="457200"/>
            <a:ext cx="4528185" cy="1345096"/>
          </a:xfrm>
        </p:spPr>
        <p:txBody>
          <a:bodyPr rtlCol="0" anchor="b">
            <a:normAutofit/>
          </a:bodyPr>
          <a:lstStyle/>
          <a:p>
            <a:pPr rtl="0"/>
            <a:r>
              <a:rPr lang="nl-NL" dirty="0"/>
              <a:t>Opinion on quote 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B4E4515-E409-46A3-BF8E-A723CC4A9068}"/>
              </a:ext>
            </a:extLst>
          </p:cNvPr>
          <p:cNvSpPr>
            <a:spLocks noGrp="1"/>
          </p:cNvSpPr>
          <p:nvPr>
            <p:ph type="body" sz="half" idx="2"/>
          </p:nvPr>
        </p:nvSpPr>
        <p:spPr bwMode="auto">
          <a:xfrm>
            <a:off x="103188" y="2125205"/>
            <a:ext cx="4668838" cy="3743783"/>
          </a:xfrm>
        </p:spPr>
        <p:txBody>
          <a:bodyPr rtlCol="0">
            <a:normAutofit/>
          </a:bodyPr>
          <a:lstStyle/>
          <a:p>
            <a:pPr rtl="0"/>
            <a:endParaRPr lang="nl-NL" dirty="0"/>
          </a:p>
        </p:txBody>
      </p:sp>
      <p:pic>
        <p:nvPicPr>
          <p:cNvPr id="12" name="Tijdelijke aanduiding voor inhoud 11" descr="Afbeelding met tekst, person, persoon, poseren&#10;&#10;Automatisch gegenereerde beschrijving">
            <a:extLst>
              <a:ext uri="{FF2B5EF4-FFF2-40B4-BE49-F238E27FC236}">
                <a16:creationId xmlns:a16="http://schemas.microsoft.com/office/drawing/2014/main" id="{775836D9-7DD5-434A-ADDB-BF676BB28A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34654" y="592137"/>
            <a:ext cx="6954158" cy="6084888"/>
          </a:xfrm>
        </p:spPr>
      </p:pic>
      <p:sp>
        <p:nvSpPr>
          <p:cNvPr id="3" name="Actieknop: Startpagina 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43BF0059-3922-4F43-BA6B-FA960EEC220F}"/>
              </a:ext>
            </a:extLst>
          </p:cNvPr>
          <p:cNvSpPr/>
          <p:nvPr/>
        </p:nvSpPr>
        <p:spPr>
          <a:xfrm>
            <a:off x="360000" y="5940000"/>
            <a:ext cx="720000" cy="720000"/>
          </a:xfrm>
          <a:prstGeom prst="actionButtonHome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5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DE61EE4-7600-4E4D-B81A-95AB82971B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730162" y="6002372"/>
            <a:ext cx="549442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D495E168-DA5E-4888-8D8A-92B118324C14}" type="slidenum">
              <a:rPr lang="nl-NL" noProof="0" smtClean="0"/>
              <a:pPr rtl="0">
                <a:spcAft>
                  <a:spcPts val="600"/>
                </a:spcAft>
              </a:pPr>
              <a:t>14</a:t>
            </a:fld>
            <a:endParaRPr lang="nl-NL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79CC2F3-6C26-4F59-884A-345C63750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b">
            <a:normAutofit/>
          </a:bodyPr>
          <a:lstStyle/>
          <a:p>
            <a:r>
              <a:rPr lang="en-GB" dirty="0"/>
              <a:t>Motivation</a:t>
            </a:r>
          </a:p>
        </p:txBody>
      </p:sp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C9FAC2B7-4834-48B4-8714-07CC385A0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0579" b="32341"/>
          <a:stretch/>
        </p:blipFill>
        <p:spPr>
          <a:xfrm>
            <a:off x="838200" y="2277755"/>
            <a:ext cx="10515600" cy="3899207"/>
          </a:xfrm>
          <a:noFill/>
        </p:spPr>
      </p:pic>
      <p:sp>
        <p:nvSpPr>
          <p:cNvPr id="2" name="Actieknop: Startpagina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A652C57B-3D53-456A-826E-D103CBCF1031}"/>
              </a:ext>
            </a:extLst>
          </p:cNvPr>
          <p:cNvSpPr/>
          <p:nvPr/>
        </p:nvSpPr>
        <p:spPr>
          <a:xfrm>
            <a:off x="360000" y="5940000"/>
            <a:ext cx="720000" cy="720000"/>
          </a:xfrm>
          <a:prstGeom prst="actionButtonHome">
            <a:avLst/>
          </a:prstGeom>
          <a:solidFill>
            <a:srgbClr val="FF000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655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Tijdelijke aanduiding voor afbeelding 22" descr="Onderaanzicht van kantoorgebouw tegen blauwe lucht">
            <a:extLst>
              <a:ext uri="{FF2B5EF4-FFF2-40B4-BE49-F238E27FC236}">
                <a16:creationId xmlns:a16="http://schemas.microsoft.com/office/drawing/2014/main" id="{40946D55-3A70-4E32-99AB-8D71063AAEDE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3"/>
          <a:srcRect l="2749" r="2749"/>
          <a:stretch/>
        </p:blipFill>
        <p:spPr/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110F751-9975-4653-9855-BA1C7499B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8535" y="1121970"/>
            <a:ext cx="7044009" cy="1416131"/>
          </a:xfrm>
        </p:spPr>
        <p:txBody>
          <a:bodyPr rtlCol="0"/>
          <a:lstStyle/>
          <a:p>
            <a:pPr algn="ctr" rtl="0"/>
            <a:r>
              <a:rPr lang="nl-NL" dirty="0" err="1"/>
              <a:t>Thank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listening</a:t>
            </a:r>
            <a:r>
              <a:rPr lang="nl-NL" dirty="0"/>
              <a:t>!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3BBFE92-CA4F-4673-B4D5-7FFF88E819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r>
              <a:rPr lang="nl-NL" dirty="0"/>
              <a:t>Eline Verbiest</a:t>
            </a:r>
          </a:p>
          <a:p>
            <a:pPr rtl="0"/>
            <a:r>
              <a:rPr lang="nl-NL" dirty="0" err="1"/>
              <a:t>Ilani</a:t>
            </a:r>
            <a:r>
              <a:rPr lang="nl-NL" dirty="0"/>
              <a:t> </a:t>
            </a:r>
            <a:r>
              <a:rPr lang="nl-NL" dirty="0" err="1"/>
              <a:t>Defryn</a:t>
            </a:r>
            <a:endParaRPr lang="nl-NL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422606DA-F5C0-4FBD-930A-04C47E7F775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E976F3E4-0E67-4891-8B94-6441620D8B7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AE673424-1521-4ECB-BC19-D062786A9E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1E9D6192-3994-44C6-93B4-D248EEE931D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420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D00996A1-1663-4CA5-902C-88744156DAF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852" b="1852"/>
          <a:stretch>
            <a:fillRect/>
          </a:stretch>
        </p:blipFill>
        <p:spPr/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FA21564-E2C8-443F-8E07-E59DFA5BC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nl-NL" dirty="0" err="1"/>
              <a:t>Table</a:t>
            </a:r>
            <a:r>
              <a:rPr lang="nl-NL" dirty="0"/>
              <a:t> of contents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2A2A374-6D41-4D06-9363-3092466402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4519" y="2101014"/>
            <a:ext cx="5056082" cy="3723714"/>
          </a:xfrm>
        </p:spPr>
        <p:txBody>
          <a:bodyPr rtlCol="0">
            <a:normAutofit/>
          </a:bodyPr>
          <a:lstStyle/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FF0000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Basic information</a:t>
            </a:r>
            <a:r>
              <a:rPr lang="en-GB" sz="3200" dirty="0">
                <a:solidFill>
                  <a:srgbClr val="FF0000"/>
                </a:solidFill>
              </a:rPr>
              <a:t> 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FF0000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List of sources </a:t>
            </a:r>
            <a:endParaRPr lang="en-GB" sz="3200" dirty="0">
              <a:solidFill>
                <a:srgbClr val="FF0000"/>
              </a:solidFill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FF0000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Innovation</a:t>
            </a:r>
            <a:endParaRPr lang="en-GB" sz="3200" dirty="0">
              <a:solidFill>
                <a:srgbClr val="FF0000"/>
              </a:solidFill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n-GB" sz="3200" dirty="0" err="1">
                <a:solidFill>
                  <a:srgbClr val="FF0000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Successfull</a:t>
            </a:r>
            <a:r>
              <a:rPr lang="en-GB" sz="3200" dirty="0">
                <a:solidFill>
                  <a:srgbClr val="FF0000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?</a:t>
            </a:r>
            <a:endParaRPr lang="en-GB" sz="3200" dirty="0">
              <a:solidFill>
                <a:srgbClr val="FF0000"/>
              </a:solidFill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FF0000"/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Opinion on quote</a:t>
            </a:r>
            <a:endParaRPr lang="en-GB" sz="3200" dirty="0">
              <a:solidFill>
                <a:srgbClr val="FF0000"/>
              </a:solidFill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FF0000"/>
                </a:solidFill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Motivation?</a:t>
            </a:r>
            <a:endParaRPr lang="en-GB" sz="3200" dirty="0">
              <a:solidFill>
                <a:srgbClr val="FF0000"/>
              </a:solidFill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endParaRPr lang="nl-NL" sz="3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A534D36-FD98-42BC-977C-D6843E425B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nl-NL" smtClean="0"/>
              <a:pPr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0663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0C01CE71-FC76-4B08-B6CF-991940C3C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32" y="1032746"/>
            <a:ext cx="5596288" cy="782638"/>
          </a:xfrm>
        </p:spPr>
        <p:txBody>
          <a:bodyPr rtlCol="0">
            <a:normAutofit/>
          </a:bodyPr>
          <a:lstStyle/>
          <a:p>
            <a:pPr rtl="0"/>
            <a:r>
              <a:rPr lang="nl-NL" dirty="0"/>
              <a:t>Basic information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32AE43E3-E3DE-481E-9B87-7B1F8783A6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>
            <a:normAutofit fontScale="85000" lnSpcReduction="10000"/>
          </a:bodyPr>
          <a:lstStyle/>
          <a:p>
            <a:pPr rtl="0"/>
            <a:r>
              <a:rPr lang="nl-NL" sz="4000" b="1" dirty="0"/>
              <a:t>Johnson</a:t>
            </a:r>
            <a:r>
              <a:rPr lang="nl-NL" sz="4000" dirty="0"/>
              <a:t> &amp; </a:t>
            </a:r>
            <a:r>
              <a:rPr lang="nl-NL" sz="4000" b="1" dirty="0"/>
              <a:t>Johnson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88F02AC-2ACE-4B6E-9181-99EBB08906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rtlCol="0">
            <a:noAutofit/>
          </a:bodyPr>
          <a:lstStyle/>
          <a:p>
            <a:pPr rtl="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tx2"/>
                </a:solidFill>
              </a:rPr>
              <a:t>1886 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tx2"/>
                </a:solidFill>
              </a:rPr>
              <a:t>New Jersey 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tx2"/>
                </a:solidFill>
              </a:rPr>
              <a:t>International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C1C20937-8D4C-4000-BCD6-AC984F093F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nl-NL" smtClean="0"/>
              <a:pPr/>
              <a:t>3</a:t>
            </a:fld>
            <a:endParaRPr lang="nl-NL"/>
          </a:p>
        </p:txBody>
      </p:sp>
      <p:pic>
        <p:nvPicPr>
          <p:cNvPr id="15" name="Tijdelijke aanduiding voor afbeelding 14" descr="Afbeelding met hand, gerangschikt&#10;&#10;Automatisch gegenereerde beschrijving">
            <a:extLst>
              <a:ext uri="{FF2B5EF4-FFF2-40B4-BE49-F238E27FC236}">
                <a16:creationId xmlns:a16="http://schemas.microsoft.com/office/drawing/2014/main" id="{E763F72A-A268-423E-903F-682475036C1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5498" r="5498"/>
          <a:stretch>
            <a:fillRect/>
          </a:stretch>
        </p:blipFill>
        <p:spPr/>
      </p:pic>
      <p:sp>
        <p:nvSpPr>
          <p:cNvPr id="3" name="Actieknop: Startpagina 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022C4A07-F80A-47B8-BECE-A6898E299450}"/>
              </a:ext>
            </a:extLst>
          </p:cNvPr>
          <p:cNvSpPr/>
          <p:nvPr/>
        </p:nvSpPr>
        <p:spPr>
          <a:xfrm>
            <a:off x="360000" y="5940000"/>
            <a:ext cx="720000" cy="720000"/>
          </a:xfrm>
          <a:prstGeom prst="actionButtonHome">
            <a:avLst/>
          </a:prstGeom>
          <a:solidFill>
            <a:schemeClr val="tx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79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0B93806-769F-4C20-A684-CA4CB5BB8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1120" y="1046140"/>
            <a:ext cx="5516169" cy="782638"/>
          </a:xfrm>
        </p:spPr>
        <p:txBody>
          <a:bodyPr rtlCol="0">
            <a:normAutofit/>
          </a:bodyPr>
          <a:lstStyle/>
          <a:p>
            <a:pPr rtl="0"/>
            <a:r>
              <a:rPr lang="nl-NL" dirty="0"/>
              <a:t>Basic information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E7292DFE-EBA3-4DB2-A2C7-1810115565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1121" y="2241515"/>
            <a:ext cx="4421856" cy="749047"/>
          </a:xfrm>
        </p:spPr>
        <p:txBody>
          <a:bodyPr rtlCol="0">
            <a:normAutofit/>
          </a:bodyPr>
          <a:lstStyle/>
          <a:p>
            <a:pPr rtl="0"/>
            <a:r>
              <a:rPr lang="nl-NL" sz="4400" b="1" dirty="0" err="1">
                <a:solidFill>
                  <a:srgbClr val="FF0000"/>
                </a:solidFill>
              </a:rPr>
              <a:t>History</a:t>
            </a:r>
            <a:endParaRPr lang="nl-NL" sz="4800" b="1" dirty="0">
              <a:solidFill>
                <a:srgbClr val="FF0000"/>
              </a:solidFill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E209D92-7413-44EE-BC90-ECE50DA315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21120" y="3090572"/>
            <a:ext cx="4421857" cy="2782393"/>
          </a:xfrm>
        </p:spPr>
        <p:txBody>
          <a:bodyPr rtlCol="0">
            <a:normAutofit/>
          </a:bodyPr>
          <a:lstStyle/>
          <a:p>
            <a:pPr rtl="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FF0000"/>
                </a:solidFill>
              </a:rPr>
              <a:t>Robert Wood Johnson </a:t>
            </a:r>
            <a:r>
              <a:rPr lang="nl-NL" sz="2800" dirty="0" err="1">
                <a:solidFill>
                  <a:srgbClr val="FF0000"/>
                </a:solidFill>
              </a:rPr>
              <a:t>and</a:t>
            </a:r>
            <a:r>
              <a:rPr lang="nl-NL" sz="2800" dirty="0">
                <a:solidFill>
                  <a:srgbClr val="FF0000"/>
                </a:solidFill>
              </a:rPr>
              <a:t> George </a:t>
            </a:r>
            <a:r>
              <a:rPr lang="nl-NL" sz="2800" dirty="0" err="1">
                <a:solidFill>
                  <a:srgbClr val="FF0000"/>
                </a:solidFill>
              </a:rPr>
              <a:t>Seabury</a:t>
            </a:r>
            <a:endParaRPr lang="nl-NL" sz="2800" dirty="0">
              <a:solidFill>
                <a:srgbClr val="FF0000"/>
              </a:solidFill>
            </a:endParaRPr>
          </a:p>
          <a:p>
            <a:pPr rtl="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FF0000"/>
                </a:solidFill>
              </a:rPr>
              <a:t>James Wood Johnson </a:t>
            </a:r>
            <a:r>
              <a:rPr lang="nl-NL" sz="2800" dirty="0" err="1">
                <a:solidFill>
                  <a:srgbClr val="FF0000"/>
                </a:solidFill>
              </a:rPr>
              <a:t>and</a:t>
            </a:r>
            <a:r>
              <a:rPr lang="nl-NL" sz="2800" dirty="0">
                <a:solidFill>
                  <a:srgbClr val="FF0000"/>
                </a:solidFill>
              </a:rPr>
              <a:t> Edward </a:t>
            </a:r>
            <a:r>
              <a:rPr lang="nl-NL" sz="2800" dirty="0" err="1">
                <a:solidFill>
                  <a:srgbClr val="FF0000"/>
                </a:solidFill>
              </a:rPr>
              <a:t>Mead</a:t>
            </a:r>
            <a:r>
              <a:rPr lang="nl-NL" sz="2800" dirty="0">
                <a:solidFill>
                  <a:srgbClr val="FF0000"/>
                </a:solidFill>
              </a:rPr>
              <a:t> Johnson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FF0000"/>
                </a:solidFill>
              </a:rPr>
              <a:t>First product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FF0000"/>
                </a:solidFill>
              </a:rPr>
              <a:t>1961 </a:t>
            </a:r>
          </a:p>
          <a:p>
            <a:pPr rtl="0">
              <a:buFont typeface="Arial" panose="020B0604020202020204" pitchFamily="34" charset="0"/>
              <a:buChar char="•"/>
            </a:pPr>
            <a:endParaRPr lang="nl-NL" sz="2800" dirty="0">
              <a:solidFill>
                <a:schemeClr val="tx2"/>
              </a:solidFill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638DCF8F-466A-4FC0-91DF-33EF070ED3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nl-NL" smtClean="0"/>
              <a:pPr/>
              <a:t>4</a:t>
            </a:fld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B822EC8-223E-4E2A-BD80-FCCFCDBFF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763544"/>
            <a:ext cx="5683985" cy="3070387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205C2A7-D129-4A3A-BF56-D9890E246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1" y="91408"/>
            <a:ext cx="2478588" cy="2566067"/>
          </a:xfrm>
          <a:prstGeom prst="rect">
            <a:avLst/>
          </a:prstGeom>
        </p:spPr>
      </p:pic>
      <p:sp>
        <p:nvSpPr>
          <p:cNvPr id="3" name="Actieknop: Startpagina 2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48E6FAAF-4076-4DD0-AECC-07A50B611AE5}"/>
              </a:ext>
            </a:extLst>
          </p:cNvPr>
          <p:cNvSpPr/>
          <p:nvPr/>
        </p:nvSpPr>
        <p:spPr>
          <a:xfrm>
            <a:off x="360000" y="5940000"/>
            <a:ext cx="720000" cy="720000"/>
          </a:xfrm>
          <a:prstGeom prst="actionButtonHome">
            <a:avLst/>
          </a:prstGeom>
          <a:solidFill>
            <a:srgbClr val="FF000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714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FF2F0B8-896C-4D84-9FF9-3E3607F9E57C}"/>
              </a:ext>
            </a:extLst>
          </p:cNvPr>
          <p:cNvSpPr>
            <a:spLocks noGrp="1"/>
          </p:cNvSpPr>
          <p:nvPr>
            <p:ph type="title"/>
          </p:nvPr>
        </p:nvSpPr>
        <p:spPr bwMode="grayWhite"/>
        <p:txBody>
          <a:bodyPr rtlCol="0"/>
          <a:lstStyle/>
          <a:p>
            <a:pPr rtl="0"/>
            <a:r>
              <a:rPr lang="nl-NL" dirty="0"/>
              <a:t>Video </a:t>
            </a:r>
          </a:p>
        </p:txBody>
      </p:sp>
      <p:pic>
        <p:nvPicPr>
          <p:cNvPr id="7" name="Onlinemedia 6" title="Welcome to a World of Well | Johnson &amp; Johnson">
            <a:hlinkClick r:id="" action="ppaction://media"/>
            <a:extLst>
              <a:ext uri="{FF2B5EF4-FFF2-40B4-BE49-F238E27FC236}">
                <a16:creationId xmlns:a16="http://schemas.microsoft.com/office/drawing/2014/main" id="{D5894288-D8E3-4C5A-AE59-862FB25FB2CB}"/>
              </a:ext>
            </a:extLst>
          </p:cNvPr>
          <p:cNvPicPr>
            <a:picLocks noGrp="1" noRot="1" noChangeAspect="1"/>
          </p:cNvPicPr>
          <p:nvPr>
            <p:ph type="media" sz="quarter" idx="17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373515" y="1372955"/>
            <a:ext cx="5581315" cy="3154657"/>
          </a:xfrm>
          <a:prstGeom prst="rect">
            <a:avLst/>
          </a:prstGeom>
        </p:spPr>
      </p:pic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E8B55491-80DD-4F1B-890E-E2F7B275B9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nl-NL" smtClean="0"/>
              <a:pPr rtl="0"/>
              <a:t>5</a:t>
            </a:fld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406D502-994E-4FD4-BCDE-D93CF888E463}"/>
              </a:ext>
            </a:extLst>
          </p:cNvPr>
          <p:cNvSpPr txBox="1"/>
          <p:nvPr/>
        </p:nvSpPr>
        <p:spPr>
          <a:xfrm flipH="1">
            <a:off x="9960745" y="7510508"/>
            <a:ext cx="346230" cy="16435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hlinkClick r:id="rId5"/>
              </a:rPr>
              <a:t>https://youtu.be/d-DDHaxYLgA</a:t>
            </a:r>
            <a:endParaRPr lang="en-GB" sz="3600" dirty="0"/>
          </a:p>
          <a:p>
            <a:endParaRPr lang="en-GB" sz="3600" dirty="0"/>
          </a:p>
          <a:p>
            <a:endParaRPr lang="en-GB" dirty="0"/>
          </a:p>
        </p:txBody>
      </p:sp>
      <p:sp>
        <p:nvSpPr>
          <p:cNvPr id="3" name="Actieknop: Startpagina 2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47C573EC-CDF6-4640-B05F-DEF53542C2F0}"/>
              </a:ext>
            </a:extLst>
          </p:cNvPr>
          <p:cNvSpPr/>
          <p:nvPr/>
        </p:nvSpPr>
        <p:spPr>
          <a:xfrm>
            <a:off x="360000" y="5940000"/>
            <a:ext cx="720000" cy="720000"/>
          </a:xfrm>
          <a:prstGeom prst="actionButtonHome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567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BD9F8C-2D37-497A-B82C-EE88C29FA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Table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1384D3BC-9F47-4F91-A2A3-949A2B6A78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495E168-DA5E-4888-8D8A-92B118324C14}" type="slidenum">
              <a:rPr lang="nl-NL" noProof="0" smtClean="0"/>
              <a:pPr rtl="0"/>
              <a:t>6</a:t>
            </a:fld>
            <a:endParaRPr lang="nl-NL" noProof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6B37B56-0B15-4188-952B-951C0CCF9B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Actieknop: Startpagina 6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9E865942-8FBD-4A60-AB96-55216C9B7374}"/>
              </a:ext>
            </a:extLst>
          </p:cNvPr>
          <p:cNvSpPr/>
          <p:nvPr/>
        </p:nvSpPr>
        <p:spPr>
          <a:xfrm>
            <a:off x="360000" y="5940000"/>
            <a:ext cx="720000" cy="720000"/>
          </a:xfrm>
          <a:prstGeom prst="actionButtonHome">
            <a:avLst/>
          </a:prstGeom>
          <a:solidFill>
            <a:schemeClr val="tx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GB" dirty="0"/>
          </a:p>
        </p:txBody>
      </p:sp>
      <p:graphicFrame>
        <p:nvGraphicFramePr>
          <p:cNvPr id="8" name="Tabel 8">
            <a:extLst>
              <a:ext uri="{FF2B5EF4-FFF2-40B4-BE49-F238E27FC236}">
                <a16:creationId xmlns:a16="http://schemas.microsoft.com/office/drawing/2014/main" id="{D2BFD6BD-0142-4FB3-87E9-9CDDAF7D70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086712"/>
              </p:ext>
            </p:extLst>
          </p:nvPr>
        </p:nvGraphicFramePr>
        <p:xfrm>
          <a:off x="4591697" y="721995"/>
          <a:ext cx="5527361" cy="6033172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037307">
                  <a:extLst>
                    <a:ext uri="{9D8B030D-6E8A-4147-A177-3AD203B41FA5}">
                      <a16:colId xmlns:a16="http://schemas.microsoft.com/office/drawing/2014/main" val="2802440981"/>
                    </a:ext>
                  </a:extLst>
                </a:gridCol>
                <a:gridCol w="1199866">
                  <a:extLst>
                    <a:ext uri="{9D8B030D-6E8A-4147-A177-3AD203B41FA5}">
                      <a16:colId xmlns:a16="http://schemas.microsoft.com/office/drawing/2014/main" val="4197344665"/>
                    </a:ext>
                  </a:extLst>
                </a:gridCol>
                <a:gridCol w="1757779">
                  <a:extLst>
                    <a:ext uri="{9D8B030D-6E8A-4147-A177-3AD203B41FA5}">
                      <a16:colId xmlns:a16="http://schemas.microsoft.com/office/drawing/2014/main" val="4155786424"/>
                    </a:ext>
                  </a:extLst>
                </a:gridCol>
                <a:gridCol w="1532409">
                  <a:extLst>
                    <a:ext uri="{9D8B030D-6E8A-4147-A177-3AD203B41FA5}">
                      <a16:colId xmlns:a16="http://schemas.microsoft.com/office/drawing/2014/main" val="1667609900"/>
                    </a:ext>
                  </a:extLst>
                </a:gridCol>
              </a:tblGrid>
              <a:tr h="546772">
                <a:tc>
                  <a:txBody>
                    <a:bodyPr/>
                    <a:lstStyle/>
                    <a:p>
                      <a:r>
                        <a:rPr lang="en-GB" dirty="0"/>
                        <a:t>year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revenue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Net result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employees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2847416"/>
                  </a:ext>
                </a:extLst>
              </a:tr>
              <a:tr h="312441">
                <a:tc>
                  <a:txBody>
                    <a:bodyPr/>
                    <a:lstStyle/>
                    <a:p>
                      <a:r>
                        <a:rPr lang="en-GB" dirty="0"/>
                        <a:t>2005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50 514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10 060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115 600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5265501"/>
                  </a:ext>
                </a:extLst>
              </a:tr>
              <a:tr h="312441">
                <a:tc>
                  <a:txBody>
                    <a:bodyPr/>
                    <a:lstStyle/>
                    <a:p>
                      <a:r>
                        <a:rPr lang="en-GB" dirty="0"/>
                        <a:t>2006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53 324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11 053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122 200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8098283"/>
                  </a:ext>
                </a:extLst>
              </a:tr>
              <a:tr h="312441">
                <a:tc>
                  <a:txBody>
                    <a:bodyPr/>
                    <a:lstStyle/>
                    <a:p>
                      <a:r>
                        <a:rPr lang="en-GB" dirty="0"/>
                        <a:t>2007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61 095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10 576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119 200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685240"/>
                  </a:ext>
                </a:extLst>
              </a:tr>
              <a:tr h="312441">
                <a:tc>
                  <a:txBody>
                    <a:bodyPr/>
                    <a:lstStyle/>
                    <a:p>
                      <a:r>
                        <a:rPr lang="en-GB" dirty="0"/>
                        <a:t>2008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63 747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12 949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118 700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7485780"/>
                  </a:ext>
                </a:extLst>
              </a:tr>
              <a:tr h="312441">
                <a:tc>
                  <a:txBody>
                    <a:bodyPr/>
                    <a:lstStyle/>
                    <a:p>
                      <a:r>
                        <a:rPr lang="en-GB" dirty="0"/>
                        <a:t>2009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61 897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12 266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115 500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6003342"/>
                  </a:ext>
                </a:extLst>
              </a:tr>
              <a:tr h="312441">
                <a:tc>
                  <a:txBody>
                    <a:bodyPr/>
                    <a:lstStyle/>
                    <a:p>
                      <a:r>
                        <a:rPr lang="en-GB" dirty="0"/>
                        <a:t>2010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61 587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13 334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114 000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5827478"/>
                  </a:ext>
                </a:extLst>
              </a:tr>
              <a:tr h="312441">
                <a:tc>
                  <a:txBody>
                    <a:bodyPr/>
                    <a:lstStyle/>
                    <a:p>
                      <a:r>
                        <a:rPr lang="en-GB" dirty="0"/>
                        <a:t>2011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65 030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9 672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117 900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1195230"/>
                  </a:ext>
                </a:extLst>
              </a:tr>
              <a:tr h="312441">
                <a:tc>
                  <a:txBody>
                    <a:bodyPr/>
                    <a:lstStyle/>
                    <a:p>
                      <a:r>
                        <a:rPr lang="en-GB" dirty="0"/>
                        <a:t>2012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67 224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10 853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127 600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100612"/>
                  </a:ext>
                </a:extLst>
              </a:tr>
              <a:tr h="312441">
                <a:tc>
                  <a:txBody>
                    <a:bodyPr/>
                    <a:lstStyle/>
                    <a:p>
                      <a:r>
                        <a:rPr lang="en-GB" dirty="0"/>
                        <a:t>2013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71 312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13 831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128 100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3656302"/>
                  </a:ext>
                </a:extLst>
              </a:tr>
              <a:tr h="312441">
                <a:tc>
                  <a:txBody>
                    <a:bodyPr/>
                    <a:lstStyle/>
                    <a:p>
                      <a:r>
                        <a:rPr lang="en-GB" dirty="0"/>
                        <a:t>2014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74 331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16 323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126 500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0264986"/>
                  </a:ext>
                </a:extLst>
              </a:tr>
              <a:tr h="312441">
                <a:tc>
                  <a:txBody>
                    <a:bodyPr/>
                    <a:lstStyle/>
                    <a:p>
                      <a:r>
                        <a:rPr lang="en-GB" dirty="0"/>
                        <a:t>2015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70 074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15 409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127 100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6327055"/>
                  </a:ext>
                </a:extLst>
              </a:tr>
              <a:tr h="312441">
                <a:tc>
                  <a:txBody>
                    <a:bodyPr/>
                    <a:lstStyle/>
                    <a:p>
                      <a:r>
                        <a:rPr lang="en-GB" dirty="0"/>
                        <a:t>2016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71 890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16 540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126 400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9518250"/>
                  </a:ext>
                </a:extLst>
              </a:tr>
              <a:tr h="312441">
                <a:tc>
                  <a:txBody>
                    <a:bodyPr/>
                    <a:lstStyle/>
                    <a:p>
                      <a:r>
                        <a:rPr lang="en-GB" dirty="0"/>
                        <a:t>2017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76 450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1 300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155 000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919161"/>
                  </a:ext>
                </a:extLst>
              </a:tr>
              <a:tr h="312441">
                <a:tc>
                  <a:txBody>
                    <a:bodyPr/>
                    <a:lstStyle/>
                    <a:p>
                      <a:r>
                        <a:rPr lang="en-GB" dirty="0"/>
                        <a:t>2018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81 581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15 297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134 000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4399342"/>
                  </a:ext>
                </a:extLst>
              </a:tr>
              <a:tr h="312441">
                <a:tc>
                  <a:txBody>
                    <a:bodyPr/>
                    <a:lstStyle/>
                    <a:p>
                      <a:r>
                        <a:rPr lang="en-GB" dirty="0"/>
                        <a:t>2019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82 059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15 119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132 000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39775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4686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BF0A401-B3C2-4573-8158-E5CDB57D28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495E168-DA5E-4888-8D8A-92B118324C14}" type="slidenum">
              <a:rPr lang="nl-NL" noProof="0" smtClean="0"/>
              <a:pPr rtl="0"/>
              <a:t>7</a:t>
            </a:fld>
            <a:endParaRPr lang="nl-NL" noProof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D088F33-B45B-4B02-A63C-00F60E0130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</a:rPr>
              <a:t>Self-care products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</a:rPr>
              <a:t>Skin health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</a:rPr>
              <a:t>Essential health 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BB61009-1C44-445D-9040-4BE04CDDD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Basic information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CF5DF463-12AE-4B52-BB1D-7418ECC632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Products</a:t>
            </a:r>
          </a:p>
        </p:txBody>
      </p:sp>
      <p:pic>
        <p:nvPicPr>
          <p:cNvPr id="12" name="Tijdelijke aanduiding voor afbeelding 11" descr="Afbeelding met toiletbenodigdheden&#10;&#10;Automatisch gegenereerde beschrijving">
            <a:extLst>
              <a:ext uri="{FF2B5EF4-FFF2-40B4-BE49-F238E27FC236}">
                <a16:creationId xmlns:a16="http://schemas.microsoft.com/office/drawing/2014/main" id="{BF1FD762-40FB-47AD-B349-6A56223E689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16623" r="16623"/>
          <a:stretch>
            <a:fillRect/>
          </a:stretch>
        </p:blipFill>
        <p:spPr/>
      </p:pic>
      <p:sp>
        <p:nvSpPr>
          <p:cNvPr id="2" name="Actieknop: Startpagina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B148A9A3-EE95-47B9-9A33-75EA80717D7B}"/>
              </a:ext>
            </a:extLst>
          </p:cNvPr>
          <p:cNvSpPr/>
          <p:nvPr/>
        </p:nvSpPr>
        <p:spPr>
          <a:xfrm>
            <a:off x="360000" y="5940000"/>
            <a:ext cx="720000" cy="720000"/>
          </a:xfrm>
          <a:prstGeom prst="actionButtonHome">
            <a:avLst/>
          </a:prstGeom>
          <a:solidFill>
            <a:schemeClr val="tx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927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C12666DB-BD14-42AB-819E-A94B76874E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495E168-DA5E-4888-8D8A-92B118324C14}" type="slidenum">
              <a:rPr lang="nl-NL" noProof="0" smtClean="0"/>
              <a:pPr rtl="0"/>
              <a:t>8</a:t>
            </a:fld>
            <a:endParaRPr lang="nl-NL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95F759A-B509-4305-A60B-D143B172D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600" dirty="0" err="1"/>
              <a:t>Famous</a:t>
            </a:r>
            <a:r>
              <a:rPr lang="nl-BE" sz="3600" dirty="0"/>
              <a:t> </a:t>
            </a:r>
            <a:r>
              <a:rPr lang="nl-BE" sz="3600" dirty="0" err="1"/>
              <a:t>brands</a:t>
            </a:r>
            <a:endParaRPr lang="nl-BE" sz="36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8060361-3599-41BE-8448-FCE7405F9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15" y="3290793"/>
            <a:ext cx="2533935" cy="253393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54A5309-F3F6-4EEB-A78A-34CA66CC8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861" y="3293520"/>
            <a:ext cx="2533935" cy="253393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3616731-22B9-460F-99EF-B46C40EC1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8684" y="3290793"/>
            <a:ext cx="2533936" cy="253393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2244C43-E14E-4494-A950-A287B305DB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0845" y="904875"/>
            <a:ext cx="2613775" cy="229318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07578B1-E655-4158-965F-4DDF4D562B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0369" y="791923"/>
            <a:ext cx="2417731" cy="2406140"/>
          </a:xfrm>
          <a:prstGeom prst="rect">
            <a:avLst/>
          </a:prstGeom>
        </p:spPr>
      </p:pic>
      <p:sp>
        <p:nvSpPr>
          <p:cNvPr id="4" name="Actieknop: Startpagina 3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4A8B1530-6743-4B3D-BFDF-F293C3D6E03C}"/>
              </a:ext>
            </a:extLst>
          </p:cNvPr>
          <p:cNvSpPr/>
          <p:nvPr/>
        </p:nvSpPr>
        <p:spPr>
          <a:xfrm>
            <a:off x="360000" y="5940000"/>
            <a:ext cx="720000" cy="720000"/>
          </a:xfrm>
          <a:prstGeom prst="actionButtonHome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82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83E58D72-67B2-4D63-874E-9BD722CB62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730162" y="6002372"/>
            <a:ext cx="549442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D495E168-DA5E-4888-8D8A-92B118324C14}" type="slidenum">
              <a:rPr lang="nl-NL" noProof="0" smtClean="0"/>
              <a:pPr rtl="0">
                <a:spcAft>
                  <a:spcPts val="600"/>
                </a:spcAft>
              </a:pPr>
              <a:t>9</a:t>
            </a:fld>
            <a:endParaRPr lang="nl-NL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D42E760-5B8A-4B05-9D9E-580F08768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b">
            <a:normAutofit/>
          </a:bodyPr>
          <a:lstStyle/>
          <a:p>
            <a:r>
              <a:rPr lang="en-GB" dirty="0"/>
              <a:t>Sources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3DF4954-DD10-46D6-8B8A-D2A2A44274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77755"/>
            <a:ext cx="5181600" cy="3899207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Clr>
                <a:schemeClr val="bg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GB" dirty="0">
                <a:hlinkClick r:id="rId2"/>
              </a:rPr>
              <a:t>https://nl.wikipedia.org/wiki/Johnson_%26_Johnson</a:t>
            </a:r>
            <a:endParaRPr lang="en-GB" dirty="0"/>
          </a:p>
          <a:p>
            <a:pPr marL="285750" indent="-285750">
              <a:buClr>
                <a:schemeClr val="bg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GB" dirty="0">
                <a:hlinkClick r:id="rId3"/>
              </a:rPr>
              <a:t>https://www.jnj.com/</a:t>
            </a:r>
            <a:endParaRPr lang="en-GB" dirty="0"/>
          </a:p>
          <a:p>
            <a:pPr marL="285750" indent="-285750">
              <a:buClr>
                <a:schemeClr val="bg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GB" dirty="0">
                <a:hlinkClick r:id="rId4"/>
              </a:rPr>
              <a:t>https://craft.co/johnson-johnson</a:t>
            </a:r>
            <a:endParaRPr lang="en-GB" dirty="0"/>
          </a:p>
          <a:p>
            <a:pPr marL="285750" indent="-285750">
              <a:buClr>
                <a:schemeClr val="bg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GB" dirty="0">
                <a:hlinkClick r:id="rId5"/>
              </a:rPr>
              <a:t>https://www.demorgen.be/nieuws/vs-zien-meer-gevallen-van-bijwerkingen-j-j-vaccin-dan-verwacht-vaccinatiecampagne-gaat-verder~bd4b2263/</a:t>
            </a:r>
            <a:endParaRPr lang="en-GB" dirty="0"/>
          </a:p>
          <a:p>
            <a:pPr marL="285750" indent="-285750">
              <a:buClr>
                <a:schemeClr val="bg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GB" dirty="0">
                <a:hlinkClick r:id="rId6"/>
              </a:rPr>
              <a:t>https://www.vrt.be/vrtnws/nl/2021/01/29/hoe-goed-werkt-het-vaccin-van-johnson-johnson-precies/</a:t>
            </a:r>
            <a:endParaRPr lang="en-GB" dirty="0"/>
          </a:p>
          <a:p>
            <a:pPr marL="285750" indent="-285750">
              <a:buClr>
                <a:schemeClr val="bg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C877192D-210A-406A-AF67-E9ED0B76ED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7"/>
          <a:srcRect l="5441" r="19512" b="1"/>
          <a:stretch/>
        </p:blipFill>
        <p:spPr>
          <a:xfrm>
            <a:off x="6172200" y="2277755"/>
            <a:ext cx="5181600" cy="3899208"/>
          </a:xfrm>
          <a:prstGeom prst="rect">
            <a:avLst/>
          </a:prstGeom>
          <a:noFill/>
        </p:spPr>
      </p:pic>
      <p:sp>
        <p:nvSpPr>
          <p:cNvPr id="5" name="Actieknop: Startpagina 4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D4EACB77-962F-463C-A2D3-18FCE60363A8}"/>
              </a:ext>
            </a:extLst>
          </p:cNvPr>
          <p:cNvSpPr/>
          <p:nvPr/>
        </p:nvSpPr>
        <p:spPr>
          <a:xfrm>
            <a:off x="360000" y="5940000"/>
            <a:ext cx="720000" cy="720000"/>
          </a:xfrm>
          <a:prstGeom prst="actionButtonHome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410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Office-thema">
  <a:themeElements>
    <a:clrScheme name="Custom 25">
      <a:dk1>
        <a:sysClr val="windowText" lastClr="000000"/>
      </a:dk1>
      <a:lt1>
        <a:sysClr val="window" lastClr="FFFFFF"/>
      </a:lt1>
      <a:dk2>
        <a:srgbClr val="FFCD00"/>
      </a:dk2>
      <a:lt2>
        <a:srgbClr val="00AEDE"/>
      </a:lt2>
      <a:accent1>
        <a:srgbClr val="002E62"/>
      </a:accent1>
      <a:accent2>
        <a:srgbClr val="004CB9"/>
      </a:accent2>
      <a:accent3>
        <a:srgbClr val="FF9D00"/>
      </a:accent3>
      <a:accent4>
        <a:srgbClr val="57A773"/>
      </a:accent4>
      <a:accent5>
        <a:srgbClr val="D11149"/>
      </a:accent5>
      <a:accent6>
        <a:srgbClr val="00111F"/>
      </a:accent6>
      <a:hlink>
        <a:srgbClr val="FFFFFF"/>
      </a:hlink>
      <a:folHlink>
        <a:srgbClr val="FFFFFF"/>
      </a:folHlink>
    </a:clrScheme>
    <a:fontScheme name="Custom 22">
      <a:majorFont>
        <a:latin typeface="Verdana"/>
        <a:ea typeface=""/>
        <a:cs typeface=""/>
      </a:majorFont>
      <a:minorFont>
        <a:latin typeface="Lucida Gran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_30677452_TF45331398" id="{3C5B4DA9-BBC1-4FFB-9D22-69C2A5A33166}" vid="{9FFFE031-7A3E-4442-9473-9751FEAE4FB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2807890-83DC-4772-9CAD-F7CB30099A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47A0EF5-23A9-4627-BC46-745B7DD804D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8C5154C8-4BB5-43F2-9F6C-5E79271A0D5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Universele presentatie</Template>
  <TotalTime>292</TotalTime>
  <Words>299</Words>
  <Application>Microsoft Office PowerPoint</Application>
  <PresentationFormat>Breedbeeld</PresentationFormat>
  <Paragraphs>139</Paragraphs>
  <Slides>15</Slides>
  <Notes>7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1" baseType="lpstr">
      <vt:lpstr>Arial</vt:lpstr>
      <vt:lpstr>Calibri</vt:lpstr>
      <vt:lpstr>Lucida Grande</vt:lpstr>
      <vt:lpstr>Verdana</vt:lpstr>
      <vt:lpstr>Wingdings</vt:lpstr>
      <vt:lpstr>Office-thema</vt:lpstr>
      <vt:lpstr>Johnson &amp; Johnson</vt:lpstr>
      <vt:lpstr>Table of contents</vt:lpstr>
      <vt:lpstr>Basic information</vt:lpstr>
      <vt:lpstr>Basic information</vt:lpstr>
      <vt:lpstr>Video </vt:lpstr>
      <vt:lpstr>Table</vt:lpstr>
      <vt:lpstr>Basic information</vt:lpstr>
      <vt:lpstr>Famous brands</vt:lpstr>
      <vt:lpstr>Sources</vt:lpstr>
      <vt:lpstr>Innovation</vt:lpstr>
      <vt:lpstr>Successfully?</vt:lpstr>
      <vt:lpstr>Successfully</vt:lpstr>
      <vt:lpstr>Opinion on quote </vt:lpstr>
      <vt:lpstr>Motivation</vt:lpstr>
      <vt:lpstr>Thank you for listening!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Johnson &amp; Johnson</dc:title>
  <dc:creator>Rijschool Mercator - Censchool Wijnegem</dc:creator>
  <cp:lastModifiedBy>Rijschool Mercator - Censchool Wijnegem</cp:lastModifiedBy>
  <cp:revision>7</cp:revision>
  <dcterms:created xsi:type="dcterms:W3CDTF">2021-10-24T12:07:04Z</dcterms:created>
  <dcterms:modified xsi:type="dcterms:W3CDTF">2021-11-14T11:36:19Z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