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7" r:id="rId5"/>
    <p:sldId id="269" r:id="rId6"/>
    <p:sldId id="268" r:id="rId7"/>
    <p:sldId id="270" r:id="rId8"/>
    <p:sldId id="277" r:id="rId9"/>
    <p:sldId id="278" r:id="rId10"/>
    <p:sldId id="275" r:id="rId11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408" autoAdjust="0"/>
  </p:normalViewPr>
  <p:slideViewPr>
    <p:cSldViewPr snapToGrid="0" showGuides="1">
      <p:cViewPr varScale="1">
        <p:scale>
          <a:sx n="83" d="100"/>
          <a:sy n="83" d="100"/>
        </p:scale>
        <p:origin x="68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3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2206C9D-1CDA-4AB1-87EC-7CFAA4E4A670}" type="datetime1">
              <a:rPr lang="nl-NL" smtClean="0"/>
              <a:t>18-3-2022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BE02CB2-C418-4FC3-8803-A9431037D32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25133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4AB51-0970-4D74-A41A-8C35D309F823}" type="datetime1">
              <a:rPr lang="nl-NL" smtClean="0"/>
              <a:pPr/>
              <a:t>18-3-2022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336304E-FDE3-4B4F-A3B7-EBE87F3FA5E2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2207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9684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7122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accent4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Titel komt hier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Klikken om de ondertitelstijl van het model te bewerken</a:t>
            </a:r>
            <a:endParaRPr lang="nl-NL" noProof="0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Vrije v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noProof="0" dirty="0"/>
            </a:p>
          </p:txBody>
        </p:sp>
        <p:sp>
          <p:nvSpPr>
            <p:cNvPr id="16" name="Vrije v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noProof="0" dirty="0"/>
            </a:p>
          </p:txBody>
        </p:sp>
      </p:grpSp>
      <p:pic>
        <p:nvPicPr>
          <p:cNvPr id="9" name="Afbeelding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e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Vrije v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noProof="0" dirty="0"/>
            </a:p>
          </p:txBody>
        </p:sp>
        <p:sp>
          <p:nvSpPr>
            <p:cNvPr id="37" name="Vrije v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noProof="0" dirty="0"/>
            </a:p>
          </p:txBody>
        </p:sp>
        <p:sp>
          <p:nvSpPr>
            <p:cNvPr id="38" name="Vrije v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noProof="0" dirty="0"/>
            </a:p>
          </p:txBody>
        </p:sp>
      </p:grpSp>
      <p:sp>
        <p:nvSpPr>
          <p:cNvPr id="23" name="Ova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0" name="Vrije vorm: Vorm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1" name="Vrije vorm: Vorm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2" name="Vrije vorm: Vorm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>
              <a:solidFill>
                <a:schemeClr val="bg1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11" name="Tijdelijke aanduiding voor afbeelding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12" name="Tijdelijke aanduiding voor afbeelding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13" name="Tijdelijke aanduiding voor afbeelding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27" name="Tijdelijke aanduiding voor inhoud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8" name="Tijdelijke aanduiding voor inhoud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nl-NL" noProof="0" dirty="0"/>
              <a:t>Manager 01</a:t>
            </a:r>
          </a:p>
        </p:txBody>
      </p:sp>
      <p:sp>
        <p:nvSpPr>
          <p:cNvPr id="29" name="Tijdelijke aanduiding voor inhoud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30" name="Tijdelijke aanduiding voor inhoud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nl-NL" noProof="0" dirty="0"/>
              <a:t>Manager 01</a:t>
            </a:r>
          </a:p>
        </p:txBody>
      </p:sp>
      <p:sp>
        <p:nvSpPr>
          <p:cNvPr id="31" name="Tijdelijke aanduiding voor inhoud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32" name="Tijdelijke aanduiding voor inhoud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nl-NL" noProof="0" dirty="0"/>
              <a:t>Manager 01</a:t>
            </a:r>
          </a:p>
        </p:txBody>
      </p:sp>
      <p:sp>
        <p:nvSpPr>
          <p:cNvPr id="33" name="Tijdelijke aanduiding voor inhoud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34" name="Tijdelijke aanduiding voor inhoud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nl-NL" noProof="0" dirty="0"/>
              <a:t>Manager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 dirty="0"/>
              <a:t>e-mail</a:t>
            </a:r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Vrije v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noProof="0" dirty="0"/>
            </a:p>
          </p:txBody>
        </p:sp>
        <p:sp>
          <p:nvSpPr>
            <p:cNvPr id="16" name="Vrije v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noProof="0" dirty="0"/>
            </a:p>
          </p:txBody>
        </p:sp>
      </p:grpSp>
      <p:pic>
        <p:nvPicPr>
          <p:cNvPr id="9" name="Afbeelding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 rtl="0"/>
            <a:r>
              <a:rPr lang="nl-NL" noProof="0" dirty="0"/>
              <a:t>URL van website hier</a:t>
            </a:r>
          </a:p>
        </p:txBody>
      </p:sp>
      <p:pic>
        <p:nvPicPr>
          <p:cNvPr id="17" name="Afbeelding 16" descr="Envelop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Afbeelding 17" descr="Netwe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C519AB8-2D8F-4EE5-B4E4-7A48430A4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998" y="3309109"/>
            <a:ext cx="5163222" cy="673365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4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Vrije v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noProof="0" dirty="0"/>
            </a:p>
          </p:txBody>
        </p:sp>
        <p:sp>
          <p:nvSpPr>
            <p:cNvPr id="16" name="Vrije v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noProof="0" dirty="0"/>
            </a:p>
          </p:txBody>
        </p:sp>
      </p:grpSp>
      <p:pic>
        <p:nvPicPr>
          <p:cNvPr id="9" name="Afbeelding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ubtitel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 dirty="0"/>
              <a:t>e-mail</a:t>
            </a:r>
          </a:p>
        </p:txBody>
      </p:sp>
      <p:sp>
        <p:nvSpPr>
          <p:cNvPr id="22" name="Tijdelijke aanduiding voor tekst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nl-NL" noProof="0" dirty="0"/>
              <a:t>URL van website hier</a:t>
            </a:r>
          </a:p>
        </p:txBody>
      </p:sp>
      <p:pic>
        <p:nvPicPr>
          <p:cNvPr id="18" name="Afbeelding 16" descr="Envelop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3" name="Afbeelding 17" descr="Netwe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2666C42-DD4B-4BFA-BE15-4D20CFD5D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744" y="3275218"/>
            <a:ext cx="5188475" cy="82662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Titel komt hier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Klikken om de ondertitelstijl van het model te bewerken</a:t>
            </a:r>
            <a:endParaRPr lang="nl-NL" noProof="0" dirty="0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Vrije v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noProof="0" dirty="0"/>
            </a:p>
          </p:txBody>
        </p:sp>
        <p:sp>
          <p:nvSpPr>
            <p:cNvPr id="16" name="Vrije v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noProof="0" dirty="0"/>
            </a:p>
          </p:txBody>
        </p:sp>
      </p:grpSp>
      <p:pic>
        <p:nvPicPr>
          <p:cNvPr id="9" name="Afbeelding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000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Vrije v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nl-NL" noProof="0" dirty="0"/>
              </a:p>
            </p:txBody>
          </p:sp>
          <p:sp>
            <p:nvSpPr>
              <p:cNvPr id="20" name="Vrije v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nl-NL" noProof="0" dirty="0"/>
              </a:p>
            </p:txBody>
          </p:sp>
        </p:grpSp>
      </p:grpSp>
      <p:sp>
        <p:nvSpPr>
          <p:cNvPr id="21" name="Tijdelijke aanduiding voor tekst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71652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e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Vrije v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noProof="0" dirty="0"/>
            </a:p>
          </p:txBody>
        </p:sp>
        <p:sp>
          <p:nvSpPr>
            <p:cNvPr id="25" name="Vrije v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noProof="0" dirty="0"/>
            </a:p>
          </p:txBody>
        </p:sp>
        <p:sp>
          <p:nvSpPr>
            <p:cNvPr id="26" name="Vrije v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noProof="0" dirty="0"/>
            </a:p>
          </p:txBody>
        </p:sp>
      </p:grpSp>
      <p:sp>
        <p:nvSpPr>
          <p:cNvPr id="7" name="Rechthoek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>
              <a:solidFill>
                <a:schemeClr val="bg1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6" name="Tijdelijke aanduiding voor dianumm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8706DBD-D7E1-4734-A193-C7FE296EA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65125"/>
            <a:ext cx="10837862" cy="1325563"/>
          </a:xfrm>
        </p:spPr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27" name="Tijdelijke aanduiding voor inhoud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803857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,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e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Vrije v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noProof="0" dirty="0"/>
            </a:p>
          </p:txBody>
        </p:sp>
        <p:sp>
          <p:nvSpPr>
            <p:cNvPr id="20" name="Vrije v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noProof="0" dirty="0"/>
            </a:p>
          </p:txBody>
        </p:sp>
        <p:sp>
          <p:nvSpPr>
            <p:cNvPr id="22" name="Vrije v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noProof="0" dirty="0"/>
            </a:p>
          </p:txBody>
        </p:sp>
      </p:grpSp>
      <p:sp>
        <p:nvSpPr>
          <p:cNvPr id="7" name="Rechthoek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>
              <a:solidFill>
                <a:schemeClr val="bg1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6" name="Tijdelijke aanduiding voor dianumm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1E32FD-35A0-490A-BE40-FBF894A7E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65125"/>
            <a:ext cx="10837862" cy="1325563"/>
          </a:xfrm>
        </p:spPr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7" name="Tijdelijke aanduiding voor inhoud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461618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e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Vrije v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noProof="0" dirty="0"/>
            </a:p>
          </p:txBody>
        </p:sp>
        <p:sp>
          <p:nvSpPr>
            <p:cNvPr id="23" name="Vrije v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noProof="0" dirty="0"/>
            </a:p>
          </p:txBody>
        </p:sp>
        <p:sp>
          <p:nvSpPr>
            <p:cNvPr id="24" name="Vrije v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noProof="0" dirty="0"/>
            </a:p>
          </p:txBody>
        </p:sp>
      </p:grpSp>
      <p:sp>
        <p:nvSpPr>
          <p:cNvPr id="7" name="Rechthoek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>
              <a:solidFill>
                <a:schemeClr val="bg1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6" name="Tijdelijke aanduiding voor dianumm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1E32FD-35A0-490A-BE40-FBF894A7E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65125"/>
            <a:ext cx="10837862" cy="1325563"/>
          </a:xfrm>
        </p:spPr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14" name="Tijdelijke aanduiding voor tekst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7" name="Tijdelijke aanduiding voor inhoud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8" name="Tijdelijke aanduiding voor tekst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inhoud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76319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afbeelding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Vrije v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noProof="0" dirty="0"/>
            </a:p>
          </p:txBody>
        </p:sp>
        <p:sp>
          <p:nvSpPr>
            <p:cNvPr id="16" name="Vrije v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noProof="0" dirty="0"/>
            </a:p>
          </p:txBody>
        </p:sp>
      </p:grpSp>
      <p:sp>
        <p:nvSpPr>
          <p:cNvPr id="19" name="Titel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20" name="Tijdelijke aanduiding voor tekst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68970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e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Vrije v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noProof="0" dirty="0"/>
            </a:p>
          </p:txBody>
        </p:sp>
        <p:sp>
          <p:nvSpPr>
            <p:cNvPr id="22" name="Vrije v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noProof="0" dirty="0"/>
            </a:p>
          </p:txBody>
        </p:sp>
        <p:sp>
          <p:nvSpPr>
            <p:cNvPr id="23" name="Vrije v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noProof="0" dirty="0"/>
            </a:p>
          </p:txBody>
        </p:sp>
      </p:grpSp>
      <p:sp>
        <p:nvSpPr>
          <p:cNvPr id="7" name="Rechthoek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>
              <a:solidFill>
                <a:schemeClr val="bg1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6" name="Tijdelijke aanduiding voor dianumm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inhoud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314640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Titel komt hier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Klikken om de ondertitelstijl van het model te bewerken</a:t>
            </a:r>
            <a:endParaRPr lang="nl-NL" noProof="0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Vrije v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noProof="0" dirty="0"/>
            </a:p>
          </p:txBody>
        </p:sp>
        <p:sp>
          <p:nvSpPr>
            <p:cNvPr id="16" name="Vrije v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noProof="0" dirty="0"/>
            </a:p>
          </p:txBody>
        </p:sp>
      </p:grpSp>
      <p:pic>
        <p:nvPicPr>
          <p:cNvPr id="9" name="Afbeelding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 dirty="0"/>
              <a:t>Dummytekst komt hier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>
              <a:solidFill>
                <a:schemeClr val="bg1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Groe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Vrije v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noProof="0" dirty="0"/>
            </a:p>
          </p:txBody>
        </p:sp>
        <p:sp>
          <p:nvSpPr>
            <p:cNvPr id="12" name="Vrije v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noProof="0" dirty="0"/>
            </a:p>
          </p:txBody>
        </p:sp>
        <p:sp>
          <p:nvSpPr>
            <p:cNvPr id="13" name="Vrije v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noProof="0" dirty="0"/>
            </a:p>
          </p:txBody>
        </p:sp>
      </p:grpSp>
      <p:sp>
        <p:nvSpPr>
          <p:cNvPr id="15" name="Ova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6" name="Tijdelijke aanduiding voor dianumm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>
              <a:solidFill>
                <a:schemeClr val="bg1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6" name="Tijdelijke aanduiding voor dianumm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8" name="Tijdelijke aanduiding voor afbeelding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3" name="Tijdelijke aanduiding voor afbeelding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pictogram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>
              <a:solidFill>
                <a:schemeClr val="bg1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6" name="Tijdelijke aanduiding voor dianumm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pictogram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 met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hoek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>
              <a:solidFill>
                <a:schemeClr val="accent2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6" name="Tijdelijke aanduiding voor dianumm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nl-NL" noProof="0" dirty="0"/>
              <a:t>Onderwerp 01 komt hier</a:t>
            </a:r>
          </a:p>
        </p:txBody>
      </p:sp>
      <p:sp>
        <p:nvSpPr>
          <p:cNvPr id="23" name="Tijdelijke aanduiding voor inhoud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5" name="Tijdelijke aanduiding voor inhoud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nl-NL" noProof="0" dirty="0"/>
              <a:t>Onderwerp 02 komt hier</a:t>
            </a:r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4" name="Tijdelijke aanduiding voor afbeelding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pictogram</a:t>
            </a:r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9" name="Tijdelijke aanduiding voor afbeelding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pictogram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>
              <a:solidFill>
                <a:schemeClr val="bg1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322A2F12-9117-4B68-80A7-10EC293F01F8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Vrije vorm 5">
              <a:extLst>
                <a:ext uri="{FF2B5EF4-FFF2-40B4-BE49-F238E27FC236}">
                  <a16:creationId xmlns:a16="http://schemas.microsoft.com/office/drawing/2014/main" id="{AAF7CCD5-D217-463B-844E-D697B3459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noProof="0" dirty="0"/>
            </a:p>
          </p:txBody>
        </p:sp>
        <p:sp>
          <p:nvSpPr>
            <p:cNvPr id="13" name="Vrije vorm 6">
              <a:extLst>
                <a:ext uri="{FF2B5EF4-FFF2-40B4-BE49-F238E27FC236}">
                  <a16:creationId xmlns:a16="http://schemas.microsoft.com/office/drawing/2014/main" id="{470AB33E-36FA-416E-9307-1C85125C0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noProof="0" dirty="0"/>
            </a:p>
          </p:txBody>
        </p:sp>
        <p:sp>
          <p:nvSpPr>
            <p:cNvPr id="14" name="Vrije vorm 7">
              <a:extLst>
                <a:ext uri="{FF2B5EF4-FFF2-40B4-BE49-F238E27FC236}">
                  <a16:creationId xmlns:a16="http://schemas.microsoft.com/office/drawing/2014/main" id="{52518C90-D74B-4D84-AE06-554644DE3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>
              <a:solidFill>
                <a:schemeClr val="bg1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322A2F12-9117-4B68-80A7-10EC293F01F8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Vrije vorm 5">
              <a:extLst>
                <a:ext uri="{FF2B5EF4-FFF2-40B4-BE49-F238E27FC236}">
                  <a16:creationId xmlns:a16="http://schemas.microsoft.com/office/drawing/2014/main" id="{AAF7CCD5-D217-463B-844E-D697B3459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noProof="0" dirty="0"/>
            </a:p>
          </p:txBody>
        </p:sp>
        <p:sp>
          <p:nvSpPr>
            <p:cNvPr id="13" name="Vrije vorm 6">
              <a:extLst>
                <a:ext uri="{FF2B5EF4-FFF2-40B4-BE49-F238E27FC236}">
                  <a16:creationId xmlns:a16="http://schemas.microsoft.com/office/drawing/2014/main" id="{470AB33E-36FA-416E-9307-1C85125C0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noProof="0" dirty="0"/>
            </a:p>
          </p:txBody>
        </p:sp>
        <p:sp>
          <p:nvSpPr>
            <p:cNvPr id="14" name="Vrije vorm 7">
              <a:extLst>
                <a:ext uri="{FF2B5EF4-FFF2-40B4-BE49-F238E27FC236}">
                  <a16:creationId xmlns:a16="http://schemas.microsoft.com/office/drawing/2014/main" id="{52518C90-D74B-4D84-AE06-554644DE3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79954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673017-EEF5-46E4-95A7-5A0B219FBC67}" type="datetime1">
              <a:rPr lang="nl-NL" noProof="0" smtClean="0"/>
              <a:t>18-3-2022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EC71654-96A5-4280-94F3-931C61A9F92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75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1" r:id="rId16"/>
    <p:sldLayoutId id="2147483672" r:id="rId17"/>
    <p:sldLayoutId id="2147483674" r:id="rId18"/>
    <p:sldLayoutId id="2147483673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toso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de-DE" sz="48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Deutsch in Belgischen Unternehmen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1AFF0EFE-C50F-44EB-8978-B97795477C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nl-NL" dirty="0"/>
              <a:t>Kai Dens</a:t>
            </a:r>
          </a:p>
          <a:p>
            <a:pPr rtl="0"/>
            <a:r>
              <a:rPr lang="nl-NL" dirty="0"/>
              <a:t>Eline Verbiest</a:t>
            </a:r>
          </a:p>
          <a:p>
            <a:pPr rtl="0"/>
            <a:r>
              <a:rPr lang="nl-NL" dirty="0"/>
              <a:t>Ilani defryn</a:t>
            </a:r>
          </a:p>
        </p:txBody>
      </p:sp>
      <p:pic>
        <p:nvPicPr>
          <p:cNvPr id="7" name="Tijdelijke aanduiding voor afbeelding 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A6187309-F492-4703-AB49-3B1F18D16A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29582B0E-DF2E-4395-9C3B-E5870E33CBF8}"/>
              </a:ext>
            </a:extLst>
          </p:cNvPr>
          <p:cNvSpPr txBox="1"/>
          <p:nvPr/>
        </p:nvSpPr>
        <p:spPr>
          <a:xfrm>
            <a:off x="6343650" y="1237673"/>
            <a:ext cx="2199986" cy="9356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>
            <a:normAutofit/>
          </a:bodyPr>
          <a:lstStyle/>
          <a:p>
            <a:pPr rtl="0"/>
            <a:r>
              <a:rPr lang="de-DE" sz="3600" b="1" i="0" dirty="0">
                <a:effectLst/>
              </a:rPr>
              <a:t>Inhaltsverzeichnis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191557" cy="3811588"/>
          </a:xfrm>
        </p:spPr>
        <p:txBody>
          <a:bodyPr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Allgemeine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Fragen 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Fragen Betrieb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Fragen Deutsch in Unternehmen</a:t>
            </a:r>
          </a:p>
        </p:txBody>
      </p:sp>
      <p:sp>
        <p:nvSpPr>
          <p:cNvPr id="4" name="Tijdelijke aanduiding voor dianummer 3" hidden="1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9EC71654-96A5-4280-94F3-931C61A9F92C}" type="slidenum">
              <a:rPr lang="nl-NL" sz="6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nl-NL" sz="600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7EBC2DB8-1F00-4C99-9891-EAE86DEC79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54" t="14698" r="24069" b="16093"/>
          <a:stretch/>
        </p:blipFill>
        <p:spPr>
          <a:xfrm>
            <a:off x="6555364" y="854731"/>
            <a:ext cx="4313382" cy="47332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sz="3600" dirty="0"/>
              <a:t>Allgemeine</a:t>
            </a:r>
            <a:r>
              <a:rPr lang="de-DE" dirty="0"/>
              <a:t> Information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de-DE" sz="2800" dirty="0"/>
              <a:t>Andreas Arlt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de-DE" sz="2800" dirty="0"/>
              <a:t>52 Jahre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de-DE" sz="2800"/>
              <a:t>24 Jahre </a:t>
            </a:r>
            <a:r>
              <a:rPr lang="de-DE" sz="2800" b="0" i="0" dirty="0">
                <a:effectLst/>
              </a:rPr>
              <a:t>Arbeitserfahrung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de-DE" sz="2800" dirty="0"/>
              <a:t>Deutschland-Belgien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66E959E-B23F-467A-9B6E-30F9EE9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nl-NL" smtClean="0"/>
              <a:pPr rtl="0"/>
              <a:t>3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BADEFC1-28D6-4E3D-B27B-5B985EA15A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96" t="56451" r="62057" b="32661"/>
          <a:stretch/>
        </p:blipFill>
        <p:spPr>
          <a:xfrm>
            <a:off x="3331923" y="3623569"/>
            <a:ext cx="5386192" cy="2832169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CDC31E20-FDE1-48FA-BCFC-16EB548308EA}"/>
              </a:ext>
            </a:extLst>
          </p:cNvPr>
          <p:cNvSpPr txBox="1"/>
          <p:nvPr/>
        </p:nvSpPr>
        <p:spPr>
          <a:xfrm>
            <a:off x="219075" y="5838825"/>
            <a:ext cx="1733550" cy="83661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1" y="500062"/>
            <a:ext cx="4937211" cy="1325563"/>
          </a:xfrm>
        </p:spPr>
        <p:txBody>
          <a:bodyPr rtlCol="0"/>
          <a:lstStyle/>
          <a:p>
            <a:pPr rtl="0"/>
            <a:r>
              <a:rPr lang="nl-NL" sz="3600" dirty="0"/>
              <a:t>Person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4"/>
            <a:ext cx="4614867" cy="4817481"/>
          </a:xfrm>
        </p:spPr>
        <p:txBody>
          <a:bodyPr rtlCol="0"/>
          <a:lstStyle/>
          <a:p>
            <a:r>
              <a:rPr lang="de-DE" sz="2800" dirty="0"/>
              <a:t>Position: IT Manager </a:t>
            </a:r>
          </a:p>
          <a:p>
            <a:r>
              <a:rPr lang="de-DE" sz="2800" dirty="0"/>
              <a:t>Verantwortungen: </a:t>
            </a:r>
          </a:p>
          <a:p>
            <a:r>
              <a:rPr lang="de-DE" sz="2800" b="0" i="0" dirty="0">
                <a:effectLst/>
              </a:rPr>
              <a:t>Computernetzwerke</a:t>
            </a:r>
            <a:r>
              <a:rPr lang="de-DE" sz="2800" dirty="0"/>
              <a:t>,</a:t>
            </a:r>
            <a:r>
              <a:rPr lang="nl-BE" sz="2800" b="0" i="0" dirty="0">
                <a:effectLst/>
              </a:rPr>
              <a:t> </a:t>
            </a:r>
            <a:r>
              <a:rPr lang="de-DE" sz="2800" b="0" i="0" dirty="0">
                <a:effectLst/>
              </a:rPr>
              <a:t>Infrastruktur</a:t>
            </a:r>
            <a:r>
              <a:rPr lang="de-DE" sz="2800" dirty="0"/>
              <a:t>, Wartung von Computern, verantwortlich für die Produktion von Anwendungen</a:t>
            </a:r>
          </a:p>
          <a:p>
            <a:r>
              <a:rPr lang="de-DE" sz="2800" dirty="0"/>
              <a:t>Nationalität: Deutsch</a:t>
            </a:r>
          </a:p>
          <a:p>
            <a:r>
              <a:rPr lang="de-DE" sz="2800" dirty="0"/>
              <a:t>Sprachen: Deutsch, Niederländisch, Englisch</a:t>
            </a:r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nl-NL" smtClean="0"/>
              <a:pPr rtl="0"/>
              <a:t>4</a:t>
            </a:fld>
            <a:endParaRPr lang="nl-NL" dirty="0"/>
          </a:p>
        </p:txBody>
      </p:sp>
      <p:pic>
        <p:nvPicPr>
          <p:cNvPr id="7" name="Tijdelijke aanduiding voor afbeelding 6" descr="wolkenkrabbers">
            <a:extLst>
              <a:ext uri="{FF2B5EF4-FFF2-40B4-BE49-F238E27FC236}">
                <a16:creationId xmlns:a16="http://schemas.microsoft.com/office/drawing/2014/main" id="{29305ED8-D39E-4A20-A7CB-7EC58B3E32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132390A-9822-403E-9EAF-FF22A2765D8F}"/>
              </a:ext>
            </a:extLst>
          </p:cNvPr>
          <p:cNvSpPr txBox="1"/>
          <p:nvPr/>
        </p:nvSpPr>
        <p:spPr>
          <a:xfrm>
            <a:off x="381000" y="6057900"/>
            <a:ext cx="1333500" cy="714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D1691CA-616D-4000-B1AC-A001B338A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7465" y="753920"/>
            <a:ext cx="5303980" cy="530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3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1" y="500062"/>
            <a:ext cx="4937211" cy="1325563"/>
          </a:xfrm>
        </p:spPr>
        <p:txBody>
          <a:bodyPr rtlCol="0"/>
          <a:lstStyle/>
          <a:p>
            <a:pPr rtl="0"/>
            <a:r>
              <a:rPr lang="de-DE" sz="3600" dirty="0"/>
              <a:t>Betrieb</a:t>
            </a:r>
            <a:endParaRPr lang="de-D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151027" cy="4351338"/>
          </a:xfrm>
        </p:spPr>
        <p:txBody>
          <a:bodyPr rtlCol="0"/>
          <a:lstStyle/>
          <a:p>
            <a:r>
              <a:rPr lang="de-DE" sz="2800" dirty="0"/>
              <a:t>Deutsch: Mitarbeiters Deutschland und Belgien</a:t>
            </a:r>
          </a:p>
          <a:p>
            <a:r>
              <a:rPr lang="de-DE" sz="2800" dirty="0"/>
              <a:t>Mitarbeiter: 100 000 Mitarbeiters in Summe</a:t>
            </a:r>
          </a:p>
          <a:p>
            <a:r>
              <a:rPr lang="de-DE" sz="2800" dirty="0"/>
              <a:t> Niederlassungen: 70 Länder</a:t>
            </a:r>
          </a:p>
          <a:p>
            <a:r>
              <a:rPr lang="de-DE" sz="2800" dirty="0"/>
              <a:t>Ursprung: 1837, Ohio, 2 Irisch, William Procter und James Gamble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nl-NL" smtClean="0"/>
              <a:pPr rtl="0"/>
              <a:t>5</a:t>
            </a:fld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132390A-9822-403E-9EAF-FF22A2765D8F}"/>
              </a:ext>
            </a:extLst>
          </p:cNvPr>
          <p:cNvSpPr txBox="1"/>
          <p:nvPr/>
        </p:nvSpPr>
        <p:spPr>
          <a:xfrm>
            <a:off x="381000" y="6057900"/>
            <a:ext cx="1333500" cy="714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DC7084E-6991-424A-A46A-B7D67839B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488" y="976312"/>
            <a:ext cx="3670910" cy="490537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DD7EEE6-E1E3-4E7E-ACA1-C79BF36EA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398" y="939530"/>
            <a:ext cx="3826346" cy="497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21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9EC71654-96A5-4280-94F3-931C61A9F92C}" type="slidenum">
              <a:rPr lang="nl-NL" smtClean="0"/>
              <a:pPr rtl="0">
                <a:spcAft>
                  <a:spcPts val="600"/>
                </a:spcAft>
              </a:pPr>
              <a:t>6</a:t>
            </a:fld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65125"/>
            <a:ext cx="10837862" cy="1325563"/>
          </a:xfrm>
        </p:spPr>
        <p:txBody>
          <a:bodyPr rtlCol="0" anchor="ctr">
            <a:normAutofit/>
          </a:bodyPr>
          <a:lstStyle/>
          <a:p>
            <a:pPr rtl="0"/>
            <a:r>
              <a:rPr lang="de-DE" sz="3600" b="1" dirty="0"/>
              <a:t>Deutsch</a:t>
            </a:r>
            <a:r>
              <a:rPr lang="de-DE" sz="4000" b="1" dirty="0"/>
              <a:t> in Unternehmen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 rtlCol="0">
            <a:normAutofit/>
          </a:bodyPr>
          <a:lstStyle/>
          <a:p>
            <a:r>
              <a:rPr lang="de-DE" dirty="0"/>
              <a:t>Relevant?</a:t>
            </a:r>
            <a:r>
              <a:rPr lang="nl-NL" dirty="0"/>
              <a:t> </a:t>
            </a:r>
            <a:r>
              <a:rPr lang="de-DE" dirty="0"/>
              <a:t>Englisch,</a:t>
            </a:r>
            <a:r>
              <a:rPr lang="nl-NL" dirty="0"/>
              <a:t> </a:t>
            </a:r>
            <a:r>
              <a:rPr lang="de-DE" b="0" i="0" dirty="0">
                <a:effectLst/>
              </a:rPr>
              <a:t>Kommunikation Handelspartners </a:t>
            </a:r>
          </a:p>
          <a:p>
            <a:r>
              <a:rPr lang="nl-NL" dirty="0"/>
              <a:t> </a:t>
            </a:r>
            <a:r>
              <a:rPr lang="de-DE" dirty="0"/>
              <a:t>Handelspartners: Supermärkte in Belgien und Deutschland</a:t>
            </a:r>
          </a:p>
          <a:p>
            <a:r>
              <a:rPr lang="de-DE" dirty="0"/>
              <a:t>Position: </a:t>
            </a:r>
            <a:r>
              <a:rPr lang="de-DE" b="0" i="0" dirty="0">
                <a:effectLst/>
              </a:rPr>
              <a:t>großes internationales Unternehmen, Kommunikation mit deutschen Mitarbeiters</a:t>
            </a:r>
          </a:p>
          <a:p>
            <a:r>
              <a:rPr lang="de-DE" dirty="0"/>
              <a:t>Abteilung: Belgien</a:t>
            </a:r>
            <a:r>
              <a:rPr lang="nl-BE" dirty="0"/>
              <a:t> nicht</a:t>
            </a:r>
            <a:endParaRPr lang="nl-NL" dirty="0"/>
          </a:p>
        </p:txBody>
      </p:sp>
      <p:pic>
        <p:nvPicPr>
          <p:cNvPr id="7" name="Afbeelding 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526BD77A-1A40-4CF1-BB12-A250F5B88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331" y="1825625"/>
            <a:ext cx="4351338" cy="4351338"/>
          </a:xfrm>
          <a:prstGeom prst="rect">
            <a:avLst/>
          </a:prstGeom>
          <a:noFill/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132390A-9822-403E-9EAF-FF22A2765D8F}"/>
              </a:ext>
            </a:extLst>
          </p:cNvPr>
          <p:cNvSpPr txBox="1"/>
          <p:nvPr/>
        </p:nvSpPr>
        <p:spPr>
          <a:xfrm>
            <a:off x="381000" y="6057900"/>
            <a:ext cx="1333500" cy="714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87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el 1">
            <a:extLst>
              <a:ext uri="{FF2B5EF4-FFF2-40B4-BE49-F238E27FC236}">
                <a16:creationId xmlns:a16="http://schemas.microsoft.com/office/drawing/2014/main" id="{10F9F51E-A3D5-4726-BACE-D5CDD8A464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nl-NL" dirty="0"/>
              <a:t>Flora@contoso.com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91501E1-4EA1-44EB-AF62-6F74678A23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nl-NL" dirty="0">
                <a:hlinkClick r:id="rId3"/>
              </a:rPr>
              <a:t>http://www.contoso.com/</a:t>
            </a:r>
            <a:r>
              <a:rPr lang="nl-NL" dirty="0"/>
              <a:t> 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32C5D74-7E71-4488-B3EF-73A86F046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Gibt es Fragen</a:t>
            </a:r>
            <a:r>
              <a:rPr lang="nl-NL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A1C446D-EEA6-4D76-B871-832134EB4B22}"/>
              </a:ext>
            </a:extLst>
          </p:cNvPr>
          <p:cNvSpPr txBox="1"/>
          <p:nvPr/>
        </p:nvSpPr>
        <p:spPr>
          <a:xfrm>
            <a:off x="6496050" y="4391025"/>
            <a:ext cx="5163222" cy="11248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6FA52DE-3C44-4F2D-A9EA-8568915AD9E5}"/>
              </a:ext>
            </a:extLst>
          </p:cNvPr>
          <p:cNvSpPr txBox="1"/>
          <p:nvPr/>
        </p:nvSpPr>
        <p:spPr>
          <a:xfrm>
            <a:off x="6372997" y="1666875"/>
            <a:ext cx="2189977" cy="990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1" name="Tijdelijke aanduiding voor afbeelding 10" descr="Afbeelding met nachthemel&#10;&#10;Automatisch gegenereerde beschrijving">
            <a:extLst>
              <a:ext uri="{FF2B5EF4-FFF2-40B4-BE49-F238E27FC236}">
                <a16:creationId xmlns:a16="http://schemas.microsoft.com/office/drawing/2014/main" id="{7C4270F3-91CE-4612-A931-4961098661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28802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Contoso v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5078"/>
      </a:accent1>
      <a:accent2>
        <a:srgbClr val="0F3955"/>
      </a:accent2>
      <a:accent3>
        <a:srgbClr val="BF678E"/>
      </a:accent3>
      <a:accent4>
        <a:srgbClr val="B2606E"/>
      </a:accent4>
      <a:accent5>
        <a:srgbClr val="731F1C"/>
      </a:accent5>
      <a:accent6>
        <a:srgbClr val="666666"/>
      </a:accent6>
      <a:hlink>
        <a:srgbClr val="BF678E"/>
      </a:hlink>
      <a:folHlink>
        <a:srgbClr val="731F1C"/>
      </a:folHlink>
    </a:clrScheme>
    <a:fontScheme name="Contoso v2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320_TF88997677" id="{89BB1EB5-01B5-4F77-816C-337E41ED5377}" vid="{495C039C-2E68-48DA-BE3D-116AED2A9DBB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FCA88F-1E96-47BA-9B15-D836743B34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D08007-B5F0-4B81-8CE1-43AFAA162CF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F44D11C4-B5F9-44C2-913E-1DC5DF7890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roze suite</Template>
  <TotalTime>234</TotalTime>
  <Words>156</Words>
  <Application>Microsoft Office PowerPoint</Application>
  <PresentationFormat>Breedbeeld</PresentationFormat>
  <Paragraphs>45</Paragraphs>
  <Slides>7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Corbel</vt:lpstr>
      <vt:lpstr>Office-thema</vt:lpstr>
      <vt:lpstr>Deutsch in Belgischen Unternehmen</vt:lpstr>
      <vt:lpstr>Inhaltsverzeichnis </vt:lpstr>
      <vt:lpstr>Allgemeine Information </vt:lpstr>
      <vt:lpstr>Person</vt:lpstr>
      <vt:lpstr>Betrieb</vt:lpstr>
      <vt:lpstr>Deutsch in Unternehmen</vt:lpstr>
      <vt:lpstr>Gibt es Fragen?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 in Belgischen Unternehmen</dc:title>
  <dc:creator>Rijschool Mercator - Censchool Wijnegem</dc:creator>
  <cp:lastModifiedBy>Rijschool Mercator - Censchool Wijnegem</cp:lastModifiedBy>
  <cp:revision>4</cp:revision>
  <dcterms:created xsi:type="dcterms:W3CDTF">2022-03-15T16:40:39Z</dcterms:created>
  <dcterms:modified xsi:type="dcterms:W3CDTF">2022-03-18T07:00:51Z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