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CC"/>
    <a:srgbClr val="FEF2FB"/>
    <a:srgbClr val="FEECF9"/>
    <a:srgbClr val="FED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4A8EE-2268-8428-1743-0888679E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9FB88C-5D5A-E951-D315-E805ED76E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9245A6-81FE-5530-E140-CB069CAB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4CFBC7-EF7E-A025-8546-440FF8B9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A4EBF-F623-5046-22C3-BFE6F459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1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63B8D-0FD8-CB9A-9476-051AA15D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0C68C0-199D-7430-8024-43E3A190E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1A7141-D7CF-661B-131E-1F4CF698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0B0EAC-D983-ECC8-963A-59223797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2C07FF-1C0A-70BB-2CF1-BA2B64C1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27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F333AD2-D0B6-51F4-2949-86939A76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387CB7-EAB2-BD86-FAD8-82AB67782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6C6CE6-78E8-4FB6-A6A9-294A3D42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5D2225-55D1-CF82-AEB8-772FAC04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64DB49-E565-9151-77B4-2A7C5EA4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204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1855B-2577-83DF-990F-D4EF23AF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1E81B-3767-4235-1598-FB85D721A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D782E7-4CC3-1E3E-804C-4E4ED2EF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615845-4FD8-FDC4-9E5F-E1D4465E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FEE308-D5FE-BE3D-08CC-D83C753B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1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5882C-4D68-01F9-0537-1AF577D3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9E3274-174D-BEC8-F91B-59F30D88E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83E512-17AE-B401-1288-265AA80B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5C86A1-0907-D900-53EC-C483A3C4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4A283B-8C39-1ABB-F758-04C1B7D3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058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8661A-0D86-40FE-99B1-18612CB8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ECDE0F-B1F2-D4B2-B17D-F09EFD2D4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AAC43F-42C3-069F-375C-0F166A534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B1F9D3-422C-21E9-AC7E-97D8B75C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9D4227-1B92-09DF-25C4-50E56C2D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A0827B-1DCD-C6C4-F26F-838513E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472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B6A25-6074-C4C8-E2E5-27B8A73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3039A3-798B-1075-BA7F-01106D22D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8D1C6C-16E6-9784-3F39-C64ED1426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6514056-A281-C24C-367E-BC484BEDD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61E2941-09D9-A30F-538A-86EC4F1C5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D20902E-EDD1-AC23-24FC-821C8850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F2D620D-C805-1DCF-CD0C-1F7217AE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858231-170C-0842-2F97-D7BE9102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92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FAC58-082E-E852-8CE5-CA087C33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CA3D5C-DDDF-4C73-D0C4-2443CA2C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42E9AE-A224-7DA7-0F63-C0261433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207E8B-CACB-A362-91DC-0F6B0329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9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EA7637-ACCB-E4DA-9BAD-4AAF2CFB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D91B78-889D-DD02-4040-DC2351FC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1E6679-CA27-0AD0-B9B6-A420AE44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04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026DF-0C21-3A91-7EC7-46C499B8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A38E05-0361-5DDF-F32A-0A99D106A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DAD8D4-45F5-0614-40FB-EC850454A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CA9438-834F-FB27-8C64-D48AA3CF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E50B1D-9DDF-E352-F552-364B0646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1014E9-207C-54E1-B648-7ADB5116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17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3A08E-EE7C-AA6B-7556-1AF6BA2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BDDB6A7-28CD-ED42-FF6E-C98DC0907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12CC31-D553-5DA3-31E1-E9FE65E48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1C03EC-16A0-C36B-6CB3-02929D56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FC50A0-39A0-19AC-1675-82E80ED4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4F3C82-53A9-6376-474D-330CF944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3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C46C1B-E395-F1E8-63D7-C815623E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A7A962-2FDC-F27B-438F-F12BA9722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AF4D9F-F6BB-A679-78B1-1612ACCA1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DD90-A716-4B6D-9C09-C8B4E4363D9E}" type="datetimeFigureOut">
              <a:rPr lang="nl-BE" smtClean="0"/>
              <a:t>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63D47B-EE21-E325-A4D6-A9DDCDD6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8E0336-4D14-7F28-E405-4D5541C29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B516-DCA5-4FC3-977F-0E56428374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4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0feNVUwQA8U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8D2BAA8-9710-5998-54BF-E37CAB7E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31" y="756373"/>
            <a:ext cx="4341337" cy="5873574"/>
          </a:xfrm>
          <a:prstGeom prst="rect">
            <a:avLst/>
          </a:prstGeom>
        </p:spPr>
      </p:pic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3EA18D67-CD6F-9B1D-E469-30D13AE4246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4133051 w 12192000"/>
              <a:gd name="connsiteY0" fmla="*/ 773246 h 6858000"/>
              <a:gd name="connsiteX1" fmla="*/ 4133051 w 12192000"/>
              <a:gd name="connsiteY1" fmla="*/ 6084754 h 6858000"/>
              <a:gd name="connsiteX2" fmla="*/ 8058948 w 12192000"/>
              <a:gd name="connsiteY2" fmla="*/ 6084754 h 6858000"/>
              <a:gd name="connsiteX3" fmla="*/ 8058948 w 12192000"/>
              <a:gd name="connsiteY3" fmla="*/ 77324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133051" y="773246"/>
                </a:moveTo>
                <a:lnTo>
                  <a:pt x="4133051" y="6084754"/>
                </a:lnTo>
                <a:lnTo>
                  <a:pt x="8058948" y="6084754"/>
                </a:lnTo>
                <a:lnTo>
                  <a:pt x="8058948" y="7732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B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B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Ilani Defryn</a:t>
            </a:r>
          </a:p>
          <a:p>
            <a:pPr algn="ctr"/>
            <a:r>
              <a:rPr lang="nl-B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5EMb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02AB2C-7E2A-4B32-F917-5407948D4FB0}"/>
              </a:ext>
            </a:extLst>
          </p:cNvPr>
          <p:cNvSpPr/>
          <p:nvPr/>
        </p:nvSpPr>
        <p:spPr>
          <a:xfrm>
            <a:off x="4246879" y="680720"/>
            <a:ext cx="3698240" cy="5496560"/>
          </a:xfrm>
          <a:prstGeom prst="rect">
            <a:avLst/>
          </a:prstGeom>
          <a:noFill/>
          <a:ln w="254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AACCF7-A6A7-EEBB-D4FD-76FFC3580709}"/>
              </a:ext>
            </a:extLst>
          </p:cNvPr>
          <p:cNvSpPr/>
          <p:nvPr/>
        </p:nvSpPr>
        <p:spPr>
          <a:xfrm>
            <a:off x="4040385" y="528320"/>
            <a:ext cx="338576" cy="497840"/>
          </a:xfrm>
          <a:prstGeom prst="rect">
            <a:avLst/>
          </a:prstGeom>
          <a:solidFill>
            <a:srgbClr val="FF99CC">
              <a:alpha val="0"/>
            </a:srgbClr>
          </a:solidFill>
          <a:ln w="254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7D6BB66-425B-98D2-F82D-FFFEFD3296CA}"/>
              </a:ext>
            </a:extLst>
          </p:cNvPr>
          <p:cNvSpPr/>
          <p:nvPr/>
        </p:nvSpPr>
        <p:spPr>
          <a:xfrm>
            <a:off x="7813042" y="528320"/>
            <a:ext cx="338572" cy="568960"/>
          </a:xfrm>
          <a:prstGeom prst="rect">
            <a:avLst/>
          </a:prstGeom>
          <a:solidFill>
            <a:srgbClr val="FF99CC">
              <a:alpha val="0"/>
            </a:srgbClr>
          </a:solidFill>
          <a:ln w="254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681477A-0335-7579-0782-75184BFADC1C}"/>
              </a:ext>
            </a:extLst>
          </p:cNvPr>
          <p:cNvSpPr/>
          <p:nvPr/>
        </p:nvSpPr>
        <p:spPr>
          <a:xfrm>
            <a:off x="4040384" y="5831840"/>
            <a:ext cx="338576" cy="497840"/>
          </a:xfrm>
          <a:prstGeom prst="rect">
            <a:avLst/>
          </a:prstGeom>
          <a:solidFill>
            <a:srgbClr val="FF99CC">
              <a:alpha val="0"/>
            </a:srgbClr>
          </a:solidFill>
          <a:ln w="254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CA7CE8A-F5A2-222A-4E71-7C0FD218B193}"/>
              </a:ext>
            </a:extLst>
          </p:cNvPr>
          <p:cNvSpPr/>
          <p:nvPr/>
        </p:nvSpPr>
        <p:spPr>
          <a:xfrm>
            <a:off x="7813037" y="5831840"/>
            <a:ext cx="338576" cy="497840"/>
          </a:xfrm>
          <a:prstGeom prst="rect">
            <a:avLst/>
          </a:prstGeom>
          <a:solidFill>
            <a:srgbClr val="FF99CC">
              <a:alpha val="0"/>
            </a:srgbClr>
          </a:solidFill>
          <a:ln w="254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BF69003-8889-4BC2-78D0-BD13DAD450F1}"/>
              </a:ext>
            </a:extLst>
          </p:cNvPr>
          <p:cNvSpPr txBox="1"/>
          <p:nvPr/>
        </p:nvSpPr>
        <p:spPr>
          <a:xfrm>
            <a:off x="928781" y="2644170"/>
            <a:ext cx="2996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nl-BE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dith</a:t>
            </a:r>
            <a:endParaRPr lang="nl-BE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93FC5E9-D65C-CD6F-933F-32B500565F41}"/>
              </a:ext>
            </a:extLst>
          </p:cNvPr>
          <p:cNvSpPr txBox="1"/>
          <p:nvPr/>
        </p:nvSpPr>
        <p:spPr>
          <a:xfrm>
            <a:off x="8266667" y="2644170"/>
            <a:ext cx="2358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Piaf</a:t>
            </a:r>
            <a:endParaRPr lang="nl-BE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C1953-7C2B-7624-AB55-77FC3D11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FA143-2860-A826-3D7B-A3824FF9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664"/>
            <a:ext cx="3268193" cy="4351338"/>
          </a:xfrm>
        </p:spPr>
        <p:txBody>
          <a:bodyPr/>
          <a:lstStyle/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Édith Giovanna Gassion </a:t>
            </a: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môme Piaf = le petit moineau</a:t>
            </a: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décembre 1915, Paris</a:t>
            </a:r>
          </a:p>
          <a:p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parents</a:t>
            </a:r>
          </a:p>
          <a:p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fille</a:t>
            </a:r>
          </a:p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Louis Dupont</a:t>
            </a:r>
          </a:p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'une méningite =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hersenvliesontsteking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C3D47C-2AB1-0603-2838-2DAACDB3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67" y="2450883"/>
            <a:ext cx="2638753" cy="3148897"/>
          </a:xfrm>
          <a:prstGeom prst="rect">
            <a:avLst/>
          </a:prstGeom>
          <a:effectLst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605EE9-39B7-3857-0CD4-1F1CE1A7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20" y="2450884"/>
            <a:ext cx="2638753" cy="3148897"/>
          </a:xfrm>
          <a:prstGeom prst="rect">
            <a:avLst/>
          </a:prstGeom>
          <a:effectLst/>
        </p:spPr>
      </p:pic>
      <p:pic>
        <p:nvPicPr>
          <p:cNvPr id="6" name="Picture 4" descr="Edith Piaf magyar oldala - Edith Piaf lánya, Marcelle Dupont, aki két  évesen meghalt agyhártyagyulladásban. | Facebook">
            <a:extLst>
              <a:ext uri="{FF2B5EF4-FFF2-40B4-BE49-F238E27FC236}">
                <a16:creationId xmlns:a16="http://schemas.microsoft.com/office/drawing/2014/main" id="{3EBF5086-A01D-3ED5-4408-9C2DE0DB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73" y="2450884"/>
            <a:ext cx="2638753" cy="31488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DE667418-DAB9-F4CB-8B72-D0EA2024A67D}"/>
              </a:ext>
            </a:extLst>
          </p:cNvPr>
          <p:cNvSpPr/>
          <p:nvPr/>
        </p:nvSpPr>
        <p:spPr>
          <a:xfrm>
            <a:off x="4327514" y="5872866"/>
            <a:ext cx="2365857" cy="656272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Annetta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Giovanna Gassion</a:t>
            </a:r>
            <a:endParaRPr lang="fr-FR" sz="2000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nl-BE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0BA7081-C0CA-6E68-C360-30A8B18BD9A6}"/>
              </a:ext>
            </a:extLst>
          </p:cNvPr>
          <p:cNvSpPr/>
          <p:nvPr/>
        </p:nvSpPr>
        <p:spPr>
          <a:xfrm>
            <a:off x="6966267" y="5872866"/>
            <a:ext cx="2365857" cy="656272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Louis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Giovanna Gassion</a:t>
            </a:r>
            <a:endParaRPr lang="fr-FR" sz="2000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nl-BE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36B6264-3B3A-82FD-CDF8-85B606AA00BA}"/>
              </a:ext>
            </a:extLst>
          </p:cNvPr>
          <p:cNvSpPr/>
          <p:nvPr/>
        </p:nvSpPr>
        <p:spPr>
          <a:xfrm>
            <a:off x="9605020" y="5836603"/>
            <a:ext cx="2365857" cy="656272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Marcelle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Dupont</a:t>
            </a:r>
            <a:endParaRPr lang="fr-FR" sz="2000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nl-BE" dirty="0"/>
          </a:p>
        </p:txBody>
      </p:sp>
      <p:pic>
        <p:nvPicPr>
          <p:cNvPr id="10" name="Picture 14" descr="Mus afbeeldingen, beelden en stockfoto's - iStock">
            <a:extLst>
              <a:ext uri="{FF2B5EF4-FFF2-40B4-BE49-F238E27FC236}">
                <a16:creationId xmlns:a16="http://schemas.microsoft.com/office/drawing/2014/main" id="{9928CDAD-9ACB-9301-24BE-0AACB8F1D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24252" r="6264" b="12621"/>
          <a:stretch/>
        </p:blipFill>
        <p:spPr bwMode="auto">
          <a:xfrm rot="660000">
            <a:off x="6157922" y="265893"/>
            <a:ext cx="3158286" cy="19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25BA-E768-E12A-46F5-FAB83AB7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0" y="4106724"/>
            <a:ext cx="4385441" cy="1489349"/>
          </a:xfrm>
        </p:spPr>
        <p:txBody>
          <a:bodyPr/>
          <a:lstStyle/>
          <a:p>
            <a:r>
              <a:rPr lang="fr-F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carrière: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A51071-70F1-C171-445C-47F37B7B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303" y="4106724"/>
            <a:ext cx="4607560" cy="2453922"/>
          </a:xfrm>
        </p:spPr>
        <p:txBody>
          <a:bodyPr>
            <a:normAutofit fontScale="32500" lnSpcReduction="20000"/>
          </a:bodyPr>
          <a:lstStyle/>
          <a:p>
            <a:r>
              <a:rPr lang="nl-BE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nl-BE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nl-BE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chanteuse de </a:t>
            </a:r>
            <a:r>
              <a:rPr lang="nl-BE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rue</a:t>
            </a:r>
            <a:endParaRPr lang="nl-BE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nl-BE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nl-BE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FR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propriétaire du Cirque </a:t>
            </a:r>
            <a:r>
              <a:rPr lang="fr-FR" sz="6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Médrano</a:t>
            </a:r>
            <a:endParaRPr lang="fr-FR" sz="6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6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Louis </a:t>
            </a:r>
            <a:r>
              <a:rPr lang="fr-FR" sz="6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Leplée</a:t>
            </a:r>
            <a:r>
              <a:rPr lang="fr-FR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r-FR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Seconde Guerre mondiale</a:t>
            </a:r>
          </a:p>
          <a:p>
            <a:r>
              <a:rPr lang="fr-FR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vie en rose</a:t>
            </a:r>
            <a:r>
              <a:rPr lang="fr-FR" sz="6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1946</a:t>
            </a:r>
            <a:endParaRPr lang="nl-BE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7" name="Afbeelding 6" descr="Afbeelding met tekst, buiten, oud, zwart&#10;&#10;Automatisch gegenereerde beschrijving">
            <a:extLst>
              <a:ext uri="{FF2B5EF4-FFF2-40B4-BE49-F238E27FC236}">
                <a16:creationId xmlns:a16="http://schemas.microsoft.com/office/drawing/2014/main" id="{9FD7FBF3-32E3-7D1C-A329-997F14673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19" r="1" b="4873"/>
          <a:stretch/>
        </p:blipFill>
        <p:spPr>
          <a:xfrm>
            <a:off x="5696607" y="0"/>
            <a:ext cx="6495393" cy="339746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8" name="Afbeelding 7" descr="Afbeelding met tekst, persoon, poseren, groep&#10;&#10;Automatisch gegenereerde beschrijving">
            <a:extLst>
              <a:ext uri="{FF2B5EF4-FFF2-40B4-BE49-F238E27FC236}">
                <a16:creationId xmlns:a16="http://schemas.microsoft.com/office/drawing/2014/main" id="{D78ACF2D-72A0-549A-FB46-BF3AE2347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3" r="1" b="30200"/>
          <a:stretch/>
        </p:blipFill>
        <p:spPr>
          <a:xfrm>
            <a:off x="-681333" y="-1"/>
            <a:ext cx="6577636" cy="3397469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78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.PIAF LIVRE UNE VIE DE LEGENDE">
            <a:extLst>
              <a:ext uri="{FF2B5EF4-FFF2-40B4-BE49-F238E27FC236}">
                <a16:creationId xmlns:a16="http://schemas.microsoft.com/office/drawing/2014/main" id="{904BBF1C-B6A6-7C52-5E87-97EE689D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447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32" name="Picture 8" descr="E.PIAF LIVRE UNE VIE DE LEGENDE">
            <a:extLst>
              <a:ext uri="{FF2B5EF4-FFF2-40B4-BE49-F238E27FC236}">
                <a16:creationId xmlns:a16="http://schemas.microsoft.com/office/drawing/2014/main" id="{77E2F691-BFAF-7F31-1780-45724BD3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94" y="1458277"/>
            <a:ext cx="3387690" cy="3941446"/>
          </a:xfrm>
          <a:prstGeom prst="rect">
            <a:avLst/>
          </a:prstGeom>
          <a:noFill/>
          <a:ln w="41275" cap="flat">
            <a:solidFill>
              <a:schemeClr val="tx1"/>
            </a:solidFill>
          </a:ln>
          <a:effectLst>
            <a:outerShdw blurRad="50800" dist="50800" dir="5400000" sx="6000" sy="6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EBD2F4-23FE-387D-C4D1-3304AD278E6A}"/>
              </a:ext>
            </a:extLst>
          </p:cNvPr>
          <p:cNvSpPr txBox="1"/>
          <p:nvPr/>
        </p:nvSpPr>
        <p:spPr>
          <a:xfrm>
            <a:off x="6455177" y="2875002"/>
            <a:ext cx="5474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nl-BE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</a:t>
            </a:r>
            <a:r>
              <a:rPr lang="nl-BE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nl-BE" sz="6600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endParaRPr lang="nl-BE" sz="6600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77518E-E2D6-89F2-D084-02E8CF18E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164" b="7197"/>
          <a:stretch/>
        </p:blipFill>
        <p:spPr>
          <a:xfrm>
            <a:off x="0" y="5959367"/>
            <a:ext cx="12192000" cy="898634"/>
          </a:xfrm>
          <a:prstGeom prst="rect">
            <a:avLst/>
          </a:prstGeom>
        </p:spPr>
      </p:pic>
      <p:sp>
        <p:nvSpPr>
          <p:cNvPr id="9" name="Actieknop: Video 8">
            <a:hlinkClick r:id="rId6" highlightClick="1"/>
            <a:extLst>
              <a:ext uri="{FF2B5EF4-FFF2-40B4-BE49-F238E27FC236}">
                <a16:creationId xmlns:a16="http://schemas.microsoft.com/office/drawing/2014/main" id="{B146394D-4867-5E1D-B0A6-EDC6BCE12D54}"/>
              </a:ext>
            </a:extLst>
          </p:cNvPr>
          <p:cNvSpPr/>
          <p:nvPr/>
        </p:nvSpPr>
        <p:spPr>
          <a:xfrm>
            <a:off x="152401" y="6126480"/>
            <a:ext cx="528319" cy="589280"/>
          </a:xfrm>
          <a:prstGeom prst="actionButtonMovi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9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buiten, persoon, muziek, koper&#10;&#10;Automatisch gegenereerde beschrijving">
            <a:extLst>
              <a:ext uri="{FF2B5EF4-FFF2-40B4-BE49-F238E27FC236}">
                <a16:creationId xmlns:a16="http://schemas.microsoft.com/office/drawing/2014/main" id="{C4320786-0CC1-8ED0-46D8-455B8BB4A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852AEE-6E1B-4676-6BC3-07E891CA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signification:</a:t>
            </a:r>
            <a:endParaRPr lang="nl-BE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9E0C8B-A0AB-C34E-C2F7-A538105B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936361"/>
            <a:ext cx="3822189" cy="512199"/>
          </a:xfrm>
        </p:spPr>
        <p:txBody>
          <a:bodyPr>
            <a:normAutofit/>
          </a:bodyPr>
          <a:lstStyle/>
          <a:p>
            <a:r>
              <a:rPr lang="nl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Yves </a:t>
            </a:r>
            <a:r>
              <a:rPr lang="nl-B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Montand</a:t>
            </a:r>
            <a:endParaRPr lang="nl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0487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7D096-3649-1475-3F3B-BC5B30C9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879" y="250031"/>
            <a:ext cx="3368040" cy="1325563"/>
          </a:xfrm>
        </p:spPr>
        <p:txBody>
          <a:bodyPr/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choix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890E2-A025-44AC-42B1-6104A3BFB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879" y="1491768"/>
            <a:ext cx="4070131" cy="2094712"/>
          </a:xfrm>
        </p:spPr>
        <p:txBody>
          <a:bodyPr/>
          <a:lstStyle/>
          <a:p>
            <a:r>
              <a:rPr lang="fr-FR" sz="20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paroles</a:t>
            </a:r>
          </a:p>
          <a:p>
            <a:r>
              <a:rPr lang="fr-FR" sz="20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chanter très haut </a:t>
            </a:r>
          </a:p>
          <a:p>
            <a:r>
              <a:rPr lang="fr-FR" sz="20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roulant</a:t>
            </a:r>
          </a:p>
          <a:p>
            <a:endParaRPr lang="fr-FR" sz="20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Non, je ne regrette rien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2" descr="45cat - Edith Piaf - La Vie En Rose / Les Amants De Paris - Columbia  Masterworks - USA - A-1714">
            <a:extLst>
              <a:ext uri="{FF2B5EF4-FFF2-40B4-BE49-F238E27FC236}">
                <a16:creationId xmlns:a16="http://schemas.microsoft.com/office/drawing/2014/main" id="{98453037-5F89-01F4-BFC3-71EC602A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raf Van De Beroemde Franse Zangeres Edith Piaf In Parijs Stockfoto en meer  beelden van Edith Piaf - iStock">
            <a:extLst>
              <a:ext uri="{FF2B5EF4-FFF2-40B4-BE49-F238E27FC236}">
                <a16:creationId xmlns:a16="http://schemas.microsoft.com/office/drawing/2014/main" id="{22B1B995-2C2C-64FC-3705-7EBF78989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b="1358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8AAEEE-D154-B585-A468-893CB1F7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nl-BE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Mort: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B9447A-1642-F776-E11C-33E38C9F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octobre 1963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hémorragie interne = </a:t>
            </a:r>
            <a:r>
              <a:rPr lang="fr-FR" sz="20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fr-FR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inwendige</a:t>
            </a:r>
            <a:r>
              <a:rPr lang="fr-FR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bloeding</a:t>
            </a:r>
            <a:endParaRPr lang="fr-FR" sz="20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Père-Lachaise, Paris</a:t>
            </a:r>
            <a:endParaRPr lang="nl-BE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23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67EA6-CFD0-B4F3-2A79-7DECEF39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57" y="243205"/>
            <a:ext cx="5604641" cy="1325563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Maintenant, c'est à vous.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leurplaten volwassenen dieren - Google zoeken | Páginas para colorear de  flores, Tulipanes para colorear, Dibujos flores para colorear">
            <a:extLst>
              <a:ext uri="{FF2B5EF4-FFF2-40B4-BE49-F238E27FC236}">
                <a16:creationId xmlns:a16="http://schemas.microsoft.com/office/drawing/2014/main" id="{D9F7B0B8-8B35-F693-ED49-412FC23BD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671" y="0"/>
            <a:ext cx="479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154</TotalTime>
  <Words>119</Words>
  <Application>Microsoft Office PowerPoint</Application>
  <PresentationFormat>Breedbeeld</PresentationFormat>
  <Paragraphs>61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Times New Roman</vt:lpstr>
      <vt:lpstr>Kantoorthema</vt:lpstr>
      <vt:lpstr>PowerPoint-presentatie</vt:lpstr>
      <vt:lpstr>Information sur sa vie:</vt:lpstr>
      <vt:lpstr>Sa carrière:</vt:lpstr>
      <vt:lpstr>PowerPoint-presentatie</vt:lpstr>
      <vt:lpstr>la signification:</vt:lpstr>
      <vt:lpstr>Mon choix:</vt:lpstr>
      <vt:lpstr>Mort:</vt:lpstr>
      <vt:lpstr>Maintenant, c'est à vous.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Ilani Defryn</dc:creator>
  <cp:lastModifiedBy>Ilani Defryn</cp:lastModifiedBy>
  <cp:revision>6</cp:revision>
  <dcterms:created xsi:type="dcterms:W3CDTF">2023-02-21T14:14:55Z</dcterms:created>
  <dcterms:modified xsi:type="dcterms:W3CDTF">2023-03-02T20:00:57Z</dcterms:modified>
</cp:coreProperties>
</file>