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256" r:id="rId2"/>
    <p:sldId id="264" r:id="rId3"/>
    <p:sldId id="258" r:id="rId4"/>
    <p:sldId id="287" r:id="rId5"/>
    <p:sldId id="261" r:id="rId6"/>
    <p:sldId id="268" r:id="rId7"/>
    <p:sldId id="272" r:id="rId8"/>
    <p:sldId id="286" r:id="rId9"/>
    <p:sldId id="297" r:id="rId10"/>
    <p:sldId id="298" r:id="rId11"/>
    <p:sldId id="299" r:id="rId12"/>
    <p:sldId id="282" r:id="rId13"/>
    <p:sldId id="301" r:id="rId14"/>
    <p:sldId id="294" r:id="rId15"/>
    <p:sldId id="302" r:id="rId16"/>
    <p:sldId id="305" r:id="rId17"/>
    <p:sldId id="295" r:id="rId18"/>
    <p:sldId id="307" r:id="rId19"/>
    <p:sldId id="296" r:id="rId20"/>
    <p:sldId id="306" r:id="rId21"/>
    <p:sldId id="308" r:id="rId22"/>
    <p:sldId id="290" r:id="rId23"/>
    <p:sldId id="292" r:id="rId24"/>
  </p:sldIdLst>
  <p:sldSz cx="9144000" cy="5143500" type="screen16x9"/>
  <p:notesSz cx="6889750" cy="10018713"/>
  <p:embeddedFontLst>
    <p:embeddedFont>
      <p:font typeface="Inter" panose="020B0604020202020204" charset="0"/>
      <p:regular r:id="rId26"/>
      <p:bold r:id="rId27"/>
    </p:embeddedFont>
    <p:embeddedFont>
      <p:font typeface="Unbounde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5E0A"/>
    <a:srgbClr val="F9F0ED"/>
    <a:srgbClr val="FAE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D67DDD-600D-4479-B92F-1A2C57792B86}">
  <a:tblStyle styleId="{C8D67DDD-600D-4479-B92F-1A2C57792B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 as an</a:t>
            </a:r>
            <a:r>
              <a:rPr lang="en-US" baseline="0" dirty="0"/>
              <a:t> official</a:t>
            </a:r>
            <a:r>
              <a:rPr lang="en-US" dirty="0"/>
              <a:t> language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English as a second language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DA0-4074-B8A7-B93D62CF109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DA0-4074-B8A7-B93D62CF109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English as an official language</c:v>
                </c:pt>
                <c:pt idx="1">
                  <c:v>Other languages as an official language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0.33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E-4398-872A-5783500746F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217a4d217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217a4d217e5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44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018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Google Shape;3225;g1de988d027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6" name="Google Shape;3226;g1de988d0279_0_27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3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Google Shape;3225;g1de988d027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6" name="Google Shape;3226;g1de988d0279_0_27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714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30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276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1de988d027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1de988d0279_0_15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020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339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Google Shape;3225;g1de988d027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6" name="Google Shape;3226;g1de988d0279_0_27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53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1deab1c435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1deab1c435c_0_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251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217a4d217e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217a4d217e5_0_3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9440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" name="Google Shape;3486;g1105afc42a3_1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7" name="Google Shape;3487;g1105afc42a3_1_75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g1105afc42a3_1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1" name="Google Shape;3511;g1105afc42a3_1_85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217a4d217e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217a4d217e5_0_3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217a4d217e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217a4d217e5_0_22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g1105afc42a3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7" name="Google Shape;2577;g1105afc42a3_1_3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1de988d0279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1de988d0279_0_15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g1de988d0279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8" name="Google Shape;3428;g1de988d0279_0_55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11360713c0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11360713c04_0_36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98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35825" y="644825"/>
            <a:ext cx="3686100" cy="28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35925" y="3831100"/>
            <a:ext cx="36861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345400" y="480700"/>
            <a:ext cx="3451200" cy="4177500"/>
          </a:xfrm>
          <a:prstGeom prst="ellipse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20"/>
          <p:cNvGrpSpPr/>
          <p:nvPr/>
        </p:nvGrpSpPr>
        <p:grpSpPr>
          <a:xfrm rot="-6269023">
            <a:off x="8218768" y="-79948"/>
            <a:ext cx="1991924" cy="1991982"/>
            <a:chOff x="7152035" y="-461011"/>
            <a:chExt cx="1991962" cy="1992021"/>
          </a:xfrm>
        </p:grpSpPr>
        <p:sp>
          <p:nvSpPr>
            <p:cNvPr id="751" name="Google Shape;751;p20"/>
            <p:cNvSpPr/>
            <p:nvPr/>
          </p:nvSpPr>
          <p:spPr>
            <a:xfrm>
              <a:off x="8247836" y="-448709"/>
              <a:ext cx="312750" cy="493171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7735446" y="-452388"/>
              <a:ext cx="328467" cy="508888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8242156" y="1014293"/>
              <a:ext cx="318430" cy="505798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7735446" y="1002578"/>
              <a:ext cx="333676" cy="520867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8626456" y="619132"/>
              <a:ext cx="508829" cy="32855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8638611" y="122547"/>
              <a:ext cx="493083" cy="312691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7162895" y="122400"/>
              <a:ext cx="505945" cy="318577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7159717" y="613863"/>
              <a:ext cx="520779" cy="333676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7748837" y="-461011"/>
              <a:ext cx="801300" cy="720449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7873102" y="-387283"/>
              <a:ext cx="554538" cy="745113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8075067" y="130464"/>
              <a:ext cx="149341" cy="233753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7152035" y="135732"/>
              <a:ext cx="724452" cy="795354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7225704" y="260055"/>
              <a:ext cx="745584" cy="545208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7743510" y="460991"/>
              <a:ext cx="233841" cy="144543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8423695" y="132936"/>
              <a:ext cx="720302" cy="801182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8325155" y="255405"/>
              <a:ext cx="745084" cy="554391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8318768" y="458519"/>
              <a:ext cx="233841" cy="149311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7751898" y="806499"/>
              <a:ext cx="795443" cy="72451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7877899" y="711697"/>
              <a:ext cx="545031" cy="745584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8077540" y="705722"/>
              <a:ext cx="144396" cy="233841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endParaRPr>
            </a:p>
          </p:txBody>
        </p:sp>
      </p:grpSp>
      <p:grpSp>
        <p:nvGrpSpPr>
          <p:cNvPr id="771" name="Google Shape;771;p20"/>
          <p:cNvGrpSpPr/>
          <p:nvPr/>
        </p:nvGrpSpPr>
        <p:grpSpPr>
          <a:xfrm>
            <a:off x="-95887" y="4385375"/>
            <a:ext cx="795975" cy="798700"/>
            <a:chOff x="0" y="4344800"/>
            <a:chExt cx="795975" cy="798700"/>
          </a:xfrm>
        </p:grpSpPr>
        <p:sp>
          <p:nvSpPr>
            <p:cNvPr id="772" name="Google Shape;772;p20"/>
            <p:cNvSpPr/>
            <p:nvPr/>
          </p:nvSpPr>
          <p:spPr>
            <a:xfrm>
              <a:off x="0" y="4344800"/>
              <a:ext cx="795750" cy="798700"/>
            </a:xfrm>
            <a:custGeom>
              <a:avLst/>
              <a:gdLst/>
              <a:ahLst/>
              <a:cxnLst/>
              <a:rect l="l" t="t" r="r" b="b"/>
              <a:pathLst>
                <a:path w="31830" h="31948" extrusionOk="0">
                  <a:moveTo>
                    <a:pt x="0" y="1"/>
                  </a:moveTo>
                  <a:cubicBezTo>
                    <a:pt x="0" y="8720"/>
                    <a:pt x="6960" y="15810"/>
                    <a:pt x="15611" y="15973"/>
                  </a:cubicBezTo>
                  <a:cubicBezTo>
                    <a:pt x="6960" y="16135"/>
                    <a:pt x="0" y="23225"/>
                    <a:pt x="0" y="31947"/>
                  </a:cubicBezTo>
                  <a:lnTo>
                    <a:pt x="31830" y="31947"/>
                  </a:lnTo>
                  <a:lnTo>
                    <a:pt x="31830" y="31418"/>
                  </a:lnTo>
                  <a:cubicBezTo>
                    <a:pt x="31553" y="22946"/>
                    <a:pt x="24702" y="16135"/>
                    <a:pt x="16230" y="15978"/>
                  </a:cubicBezTo>
                  <a:cubicBezTo>
                    <a:pt x="24702" y="15813"/>
                    <a:pt x="31553" y="9005"/>
                    <a:pt x="31827" y="530"/>
                  </a:cubicBezTo>
                  <a:lnTo>
                    <a:pt x="318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0" y="4344800"/>
              <a:ext cx="795975" cy="399475"/>
            </a:xfrm>
            <a:custGeom>
              <a:avLst/>
              <a:gdLst/>
              <a:ahLst/>
              <a:cxnLst/>
              <a:rect l="l" t="t" r="r" b="b"/>
              <a:pathLst>
                <a:path w="31839" h="15979" extrusionOk="0">
                  <a:moveTo>
                    <a:pt x="0" y="1"/>
                  </a:moveTo>
                  <a:cubicBezTo>
                    <a:pt x="0" y="8720"/>
                    <a:pt x="6960" y="15810"/>
                    <a:pt x="15611" y="15973"/>
                  </a:cubicBezTo>
                  <a:cubicBezTo>
                    <a:pt x="15714" y="15978"/>
                    <a:pt x="15820" y="15978"/>
                    <a:pt x="15921" y="15978"/>
                  </a:cubicBezTo>
                  <a:cubicBezTo>
                    <a:pt x="16024" y="15978"/>
                    <a:pt x="16124" y="15978"/>
                    <a:pt x="16230" y="15973"/>
                  </a:cubicBezTo>
                  <a:cubicBezTo>
                    <a:pt x="24702" y="15810"/>
                    <a:pt x="31551" y="9002"/>
                    <a:pt x="31827" y="530"/>
                  </a:cubicBezTo>
                  <a:cubicBezTo>
                    <a:pt x="31835" y="356"/>
                    <a:pt x="31838" y="177"/>
                    <a:pt x="31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0" y="4744025"/>
              <a:ext cx="795975" cy="399475"/>
            </a:xfrm>
            <a:custGeom>
              <a:avLst/>
              <a:gdLst/>
              <a:ahLst/>
              <a:cxnLst/>
              <a:rect l="l" t="t" r="r" b="b"/>
              <a:pathLst>
                <a:path w="31839" h="15979" extrusionOk="0">
                  <a:moveTo>
                    <a:pt x="15921" y="1"/>
                  </a:moveTo>
                  <a:cubicBezTo>
                    <a:pt x="15820" y="1"/>
                    <a:pt x="15714" y="1"/>
                    <a:pt x="15611" y="4"/>
                  </a:cubicBezTo>
                  <a:cubicBezTo>
                    <a:pt x="6960" y="166"/>
                    <a:pt x="0" y="7256"/>
                    <a:pt x="0" y="15978"/>
                  </a:cubicBezTo>
                  <a:lnTo>
                    <a:pt x="31838" y="15978"/>
                  </a:lnTo>
                  <a:cubicBezTo>
                    <a:pt x="31838" y="15802"/>
                    <a:pt x="31835" y="15626"/>
                    <a:pt x="31827" y="15444"/>
                  </a:cubicBezTo>
                  <a:cubicBezTo>
                    <a:pt x="31553" y="6971"/>
                    <a:pt x="24702" y="164"/>
                    <a:pt x="16230" y="4"/>
                  </a:cubicBezTo>
                  <a:cubicBezTo>
                    <a:pt x="16127" y="1"/>
                    <a:pt x="16026" y="1"/>
                    <a:pt x="15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0"/>
          <p:cNvGrpSpPr/>
          <p:nvPr/>
        </p:nvGrpSpPr>
        <p:grpSpPr>
          <a:xfrm rot="-5400000">
            <a:off x="-1264825" y="2278650"/>
            <a:ext cx="3125050" cy="207000"/>
            <a:chOff x="634188" y="102900"/>
            <a:chExt cx="3125050" cy="207000"/>
          </a:xfrm>
        </p:grpSpPr>
        <p:sp>
          <p:nvSpPr>
            <p:cNvPr id="776" name="Google Shape;776;p20"/>
            <p:cNvSpPr/>
            <p:nvPr/>
          </p:nvSpPr>
          <p:spPr>
            <a:xfrm>
              <a:off x="3552238" y="1029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7" name="Google Shape;777;p20"/>
            <p:cNvCxnSpPr/>
            <p:nvPr/>
          </p:nvCxnSpPr>
          <p:spPr>
            <a:xfrm>
              <a:off x="634188" y="206400"/>
              <a:ext cx="285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78" name="Google Shape;778;p20"/>
          <p:cNvSpPr txBox="1">
            <a:spLocks noGrp="1"/>
          </p:cNvSpPr>
          <p:nvPr>
            <p:ph type="subTitle" idx="1"/>
          </p:nvPr>
        </p:nvSpPr>
        <p:spPr>
          <a:xfrm>
            <a:off x="1290763" y="3255425"/>
            <a:ext cx="2907600" cy="5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779" name="Google Shape;779;p20"/>
          <p:cNvSpPr txBox="1">
            <a:spLocks noGrp="1"/>
          </p:cNvSpPr>
          <p:nvPr>
            <p:ph type="subTitle" idx="2"/>
          </p:nvPr>
        </p:nvSpPr>
        <p:spPr>
          <a:xfrm>
            <a:off x="4945638" y="3255425"/>
            <a:ext cx="2907600" cy="5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780" name="Google Shape;780;p20"/>
          <p:cNvSpPr txBox="1">
            <a:spLocks noGrp="1"/>
          </p:cNvSpPr>
          <p:nvPr>
            <p:ph type="subTitle" idx="3"/>
          </p:nvPr>
        </p:nvSpPr>
        <p:spPr>
          <a:xfrm>
            <a:off x="1290763" y="37384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1" name="Google Shape;781;p20"/>
          <p:cNvSpPr txBox="1">
            <a:spLocks noGrp="1"/>
          </p:cNvSpPr>
          <p:nvPr>
            <p:ph type="subTitle" idx="4"/>
          </p:nvPr>
        </p:nvSpPr>
        <p:spPr>
          <a:xfrm>
            <a:off x="4945638" y="37384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2" name="Google Shape;782;p20"/>
          <p:cNvSpPr txBox="1">
            <a:spLocks noGrp="1"/>
          </p:cNvSpPr>
          <p:nvPr>
            <p:ph type="title"/>
          </p:nvPr>
        </p:nvSpPr>
        <p:spPr>
          <a:xfrm>
            <a:off x="720000" y="548677"/>
            <a:ext cx="7704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26"/>
          <p:cNvGrpSpPr/>
          <p:nvPr/>
        </p:nvGrpSpPr>
        <p:grpSpPr>
          <a:xfrm rot="10800000">
            <a:off x="13996" y="-42561"/>
            <a:ext cx="4537960" cy="5638242"/>
            <a:chOff x="4603580" y="-42561"/>
            <a:chExt cx="4537960" cy="5638242"/>
          </a:xfrm>
        </p:grpSpPr>
        <p:grpSp>
          <p:nvGrpSpPr>
            <p:cNvPr id="980" name="Google Shape;980;p26"/>
            <p:cNvGrpSpPr/>
            <p:nvPr/>
          </p:nvGrpSpPr>
          <p:grpSpPr>
            <a:xfrm rot="5400000">
              <a:off x="4611500" y="-40491"/>
              <a:ext cx="1132565" cy="1132627"/>
              <a:chOff x="2597500" y="4013750"/>
              <a:chExt cx="798875" cy="795775"/>
            </a:xfrm>
          </p:grpSpPr>
          <p:sp>
            <p:nvSpPr>
              <p:cNvPr id="981" name="Google Shape;981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26"/>
            <p:cNvGrpSpPr/>
            <p:nvPr/>
          </p:nvGrpSpPr>
          <p:grpSpPr>
            <a:xfrm>
              <a:off x="6867502" y="-36633"/>
              <a:ext cx="1132593" cy="1120736"/>
              <a:chOff x="1337400" y="4022625"/>
              <a:chExt cx="795975" cy="798700"/>
            </a:xfrm>
          </p:grpSpPr>
          <p:sp>
            <p:nvSpPr>
              <p:cNvPr id="989" name="Google Shape;989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" name="Google Shape;992;p26"/>
            <p:cNvGrpSpPr/>
            <p:nvPr/>
          </p:nvGrpSpPr>
          <p:grpSpPr>
            <a:xfrm>
              <a:off x="8002613" y="1090590"/>
              <a:ext cx="1132593" cy="1120736"/>
              <a:chOff x="1337400" y="4022625"/>
              <a:chExt cx="795975" cy="798700"/>
            </a:xfrm>
          </p:grpSpPr>
          <p:sp>
            <p:nvSpPr>
              <p:cNvPr id="993" name="Google Shape;993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6" name="Google Shape;996;p26"/>
            <p:cNvGrpSpPr/>
            <p:nvPr/>
          </p:nvGrpSpPr>
          <p:grpSpPr>
            <a:xfrm>
              <a:off x="4613043" y="1086797"/>
              <a:ext cx="1132593" cy="1132636"/>
              <a:chOff x="1337400" y="4022625"/>
              <a:chExt cx="795975" cy="798700"/>
            </a:xfrm>
          </p:grpSpPr>
          <p:sp>
            <p:nvSpPr>
              <p:cNvPr id="997" name="Google Shape;997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26"/>
            <p:cNvGrpSpPr/>
            <p:nvPr/>
          </p:nvGrpSpPr>
          <p:grpSpPr>
            <a:xfrm>
              <a:off x="6867502" y="3337146"/>
              <a:ext cx="1132593" cy="1120736"/>
              <a:chOff x="1337400" y="4022625"/>
              <a:chExt cx="795975" cy="798700"/>
            </a:xfrm>
          </p:grpSpPr>
          <p:sp>
            <p:nvSpPr>
              <p:cNvPr id="1001" name="Google Shape;1001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26"/>
            <p:cNvGrpSpPr/>
            <p:nvPr/>
          </p:nvGrpSpPr>
          <p:grpSpPr>
            <a:xfrm>
              <a:off x="5740279" y="1090590"/>
              <a:ext cx="1132593" cy="1120736"/>
              <a:chOff x="1337400" y="4022625"/>
              <a:chExt cx="795975" cy="798700"/>
            </a:xfrm>
          </p:grpSpPr>
          <p:sp>
            <p:nvSpPr>
              <p:cNvPr id="1005" name="Google Shape;1005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" name="Google Shape;1008;p26"/>
            <p:cNvGrpSpPr/>
            <p:nvPr/>
          </p:nvGrpSpPr>
          <p:grpSpPr>
            <a:xfrm rot="5400000">
              <a:off x="6875390" y="2209923"/>
              <a:ext cx="1132593" cy="1120736"/>
              <a:chOff x="1337400" y="4022625"/>
              <a:chExt cx="795975" cy="798700"/>
            </a:xfrm>
          </p:grpSpPr>
          <p:sp>
            <p:nvSpPr>
              <p:cNvPr id="1009" name="Google Shape;1009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" name="Google Shape;1012;p26"/>
            <p:cNvGrpSpPr/>
            <p:nvPr/>
          </p:nvGrpSpPr>
          <p:grpSpPr>
            <a:xfrm rot="5400000">
              <a:off x="5740279" y="-36633"/>
              <a:ext cx="1132593" cy="1120736"/>
              <a:chOff x="1337400" y="4022625"/>
              <a:chExt cx="795975" cy="798700"/>
            </a:xfrm>
          </p:grpSpPr>
          <p:sp>
            <p:nvSpPr>
              <p:cNvPr id="1013" name="Google Shape;1013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" name="Google Shape;1016;p26"/>
            <p:cNvGrpSpPr/>
            <p:nvPr/>
          </p:nvGrpSpPr>
          <p:grpSpPr>
            <a:xfrm rot="5400000">
              <a:off x="5740279" y="3345035"/>
              <a:ext cx="1132593" cy="1120736"/>
              <a:chOff x="1337400" y="4022625"/>
              <a:chExt cx="795975" cy="798700"/>
            </a:xfrm>
          </p:grpSpPr>
          <p:sp>
            <p:nvSpPr>
              <p:cNvPr id="1017" name="Google Shape;1017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0" name="Google Shape;1020;p26"/>
            <p:cNvGrpSpPr/>
            <p:nvPr/>
          </p:nvGrpSpPr>
          <p:grpSpPr>
            <a:xfrm>
              <a:off x="5740279" y="4474945"/>
              <a:ext cx="1132593" cy="1120736"/>
              <a:chOff x="1337400" y="4022625"/>
              <a:chExt cx="795975" cy="798700"/>
            </a:xfrm>
          </p:grpSpPr>
          <p:sp>
            <p:nvSpPr>
              <p:cNvPr id="1021" name="Google Shape;1021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26"/>
            <p:cNvGrpSpPr/>
            <p:nvPr/>
          </p:nvGrpSpPr>
          <p:grpSpPr>
            <a:xfrm>
              <a:off x="8002613" y="4459167"/>
              <a:ext cx="1132593" cy="1120736"/>
              <a:chOff x="1337400" y="4022625"/>
              <a:chExt cx="795975" cy="798700"/>
            </a:xfrm>
          </p:grpSpPr>
          <p:sp>
            <p:nvSpPr>
              <p:cNvPr id="1025" name="Google Shape;1025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26"/>
            <p:cNvGrpSpPr/>
            <p:nvPr/>
          </p:nvGrpSpPr>
          <p:grpSpPr>
            <a:xfrm>
              <a:off x="4605168" y="4472257"/>
              <a:ext cx="1132593" cy="1120736"/>
              <a:chOff x="1337400" y="4022625"/>
              <a:chExt cx="795975" cy="798700"/>
            </a:xfrm>
          </p:grpSpPr>
          <p:sp>
            <p:nvSpPr>
              <p:cNvPr id="1029" name="Google Shape;1029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2" name="Google Shape;1032;p26"/>
            <p:cNvGrpSpPr/>
            <p:nvPr/>
          </p:nvGrpSpPr>
          <p:grpSpPr>
            <a:xfrm>
              <a:off x="8002613" y="2209923"/>
              <a:ext cx="1132593" cy="1120736"/>
              <a:chOff x="1337400" y="4022625"/>
              <a:chExt cx="795975" cy="798700"/>
            </a:xfrm>
          </p:grpSpPr>
          <p:sp>
            <p:nvSpPr>
              <p:cNvPr id="1033" name="Google Shape;1033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6" name="Google Shape;1036;p26"/>
            <p:cNvGrpSpPr/>
            <p:nvPr/>
          </p:nvGrpSpPr>
          <p:grpSpPr>
            <a:xfrm>
              <a:off x="4613057" y="2220500"/>
              <a:ext cx="1132593" cy="1120736"/>
              <a:chOff x="1337400" y="4022625"/>
              <a:chExt cx="795975" cy="798700"/>
            </a:xfrm>
          </p:grpSpPr>
          <p:sp>
            <p:nvSpPr>
              <p:cNvPr id="1037" name="Google Shape;1037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" name="Google Shape;1040;p26"/>
            <p:cNvGrpSpPr/>
            <p:nvPr/>
          </p:nvGrpSpPr>
          <p:grpSpPr>
            <a:xfrm rot="5400000">
              <a:off x="8008945" y="-40491"/>
              <a:ext cx="1132565" cy="1132627"/>
              <a:chOff x="2597500" y="4013750"/>
              <a:chExt cx="798875" cy="795775"/>
            </a:xfrm>
          </p:grpSpPr>
          <p:sp>
            <p:nvSpPr>
              <p:cNvPr id="1041" name="Google Shape;1041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" name="Google Shape;1048;p26"/>
            <p:cNvGrpSpPr/>
            <p:nvPr/>
          </p:nvGrpSpPr>
          <p:grpSpPr>
            <a:xfrm rot="5400000">
              <a:off x="8001056" y="3333287"/>
              <a:ext cx="1132565" cy="1132627"/>
              <a:chOff x="2597500" y="4013750"/>
              <a:chExt cx="798875" cy="795775"/>
            </a:xfrm>
          </p:grpSpPr>
          <p:sp>
            <p:nvSpPr>
              <p:cNvPr id="1049" name="Google Shape;1049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6" name="Google Shape;1056;p26"/>
            <p:cNvGrpSpPr/>
            <p:nvPr/>
          </p:nvGrpSpPr>
          <p:grpSpPr>
            <a:xfrm rot="5400000">
              <a:off x="4603611" y="3341176"/>
              <a:ext cx="1132565" cy="1132627"/>
              <a:chOff x="2597500" y="4013750"/>
              <a:chExt cx="798875" cy="795775"/>
            </a:xfrm>
          </p:grpSpPr>
          <p:sp>
            <p:nvSpPr>
              <p:cNvPr id="1057" name="Google Shape;1057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" name="Google Shape;1064;p26"/>
            <p:cNvGrpSpPr/>
            <p:nvPr/>
          </p:nvGrpSpPr>
          <p:grpSpPr>
            <a:xfrm rot="5400000">
              <a:off x="6865945" y="1078843"/>
              <a:ext cx="1132565" cy="1132627"/>
              <a:chOff x="2597500" y="4013750"/>
              <a:chExt cx="798875" cy="795775"/>
            </a:xfrm>
          </p:grpSpPr>
          <p:sp>
            <p:nvSpPr>
              <p:cNvPr id="1065" name="Google Shape;1065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" name="Google Shape;1072;p26"/>
            <p:cNvGrpSpPr/>
            <p:nvPr/>
          </p:nvGrpSpPr>
          <p:grpSpPr>
            <a:xfrm rot="5400000">
              <a:off x="6881722" y="4455309"/>
              <a:ext cx="1132565" cy="1132627"/>
              <a:chOff x="2597500" y="4013750"/>
              <a:chExt cx="798875" cy="795775"/>
            </a:xfrm>
          </p:grpSpPr>
          <p:sp>
            <p:nvSpPr>
              <p:cNvPr id="1073" name="Google Shape;1073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26"/>
            <p:cNvGrpSpPr/>
            <p:nvPr/>
          </p:nvGrpSpPr>
          <p:grpSpPr>
            <a:xfrm>
              <a:off x="5746611" y="2216642"/>
              <a:ext cx="1132565" cy="1132627"/>
              <a:chOff x="2597500" y="4013750"/>
              <a:chExt cx="798875" cy="795775"/>
            </a:xfrm>
          </p:grpSpPr>
          <p:sp>
            <p:nvSpPr>
              <p:cNvPr id="1081" name="Google Shape;1081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8" name="Google Shape;1088;p26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0A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1E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26"/>
          <p:cNvGrpSpPr/>
          <p:nvPr/>
        </p:nvGrpSpPr>
        <p:grpSpPr>
          <a:xfrm>
            <a:off x="4559619" y="-42561"/>
            <a:ext cx="4537960" cy="5638242"/>
            <a:chOff x="4603580" y="-42561"/>
            <a:chExt cx="4537960" cy="5638242"/>
          </a:xfrm>
        </p:grpSpPr>
        <p:grpSp>
          <p:nvGrpSpPr>
            <p:cNvPr id="1091" name="Google Shape;1091;p26"/>
            <p:cNvGrpSpPr/>
            <p:nvPr/>
          </p:nvGrpSpPr>
          <p:grpSpPr>
            <a:xfrm rot="5400000">
              <a:off x="4611500" y="-40491"/>
              <a:ext cx="1132565" cy="1132627"/>
              <a:chOff x="2597500" y="4013750"/>
              <a:chExt cx="798875" cy="795775"/>
            </a:xfrm>
          </p:grpSpPr>
          <p:sp>
            <p:nvSpPr>
              <p:cNvPr id="1092" name="Google Shape;1092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" name="Google Shape;1099;p26"/>
            <p:cNvGrpSpPr/>
            <p:nvPr/>
          </p:nvGrpSpPr>
          <p:grpSpPr>
            <a:xfrm>
              <a:off x="6867502" y="-36633"/>
              <a:ext cx="1132593" cy="1120736"/>
              <a:chOff x="1337400" y="4022625"/>
              <a:chExt cx="795975" cy="798700"/>
            </a:xfrm>
          </p:grpSpPr>
          <p:sp>
            <p:nvSpPr>
              <p:cNvPr id="1100" name="Google Shape;1100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26"/>
            <p:cNvGrpSpPr/>
            <p:nvPr/>
          </p:nvGrpSpPr>
          <p:grpSpPr>
            <a:xfrm>
              <a:off x="8002613" y="1090590"/>
              <a:ext cx="1132593" cy="1120736"/>
              <a:chOff x="1337400" y="4022625"/>
              <a:chExt cx="795975" cy="798700"/>
            </a:xfrm>
          </p:grpSpPr>
          <p:sp>
            <p:nvSpPr>
              <p:cNvPr id="1104" name="Google Shape;1104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26"/>
            <p:cNvGrpSpPr/>
            <p:nvPr/>
          </p:nvGrpSpPr>
          <p:grpSpPr>
            <a:xfrm>
              <a:off x="4613043" y="1086797"/>
              <a:ext cx="1132593" cy="1132636"/>
              <a:chOff x="1337400" y="4022625"/>
              <a:chExt cx="795975" cy="798700"/>
            </a:xfrm>
          </p:grpSpPr>
          <p:sp>
            <p:nvSpPr>
              <p:cNvPr id="1108" name="Google Shape;1108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1" name="Google Shape;1111;p26"/>
            <p:cNvGrpSpPr/>
            <p:nvPr/>
          </p:nvGrpSpPr>
          <p:grpSpPr>
            <a:xfrm>
              <a:off x="6867502" y="3337146"/>
              <a:ext cx="1132593" cy="1120736"/>
              <a:chOff x="1337400" y="4022625"/>
              <a:chExt cx="795975" cy="798700"/>
            </a:xfrm>
          </p:grpSpPr>
          <p:sp>
            <p:nvSpPr>
              <p:cNvPr id="1112" name="Google Shape;1112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5" name="Google Shape;1115;p26"/>
            <p:cNvGrpSpPr/>
            <p:nvPr/>
          </p:nvGrpSpPr>
          <p:grpSpPr>
            <a:xfrm>
              <a:off x="5740279" y="1090590"/>
              <a:ext cx="1132593" cy="1120736"/>
              <a:chOff x="1337400" y="4022625"/>
              <a:chExt cx="795975" cy="798700"/>
            </a:xfrm>
          </p:grpSpPr>
          <p:sp>
            <p:nvSpPr>
              <p:cNvPr id="1116" name="Google Shape;1116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9" name="Google Shape;1119;p26"/>
            <p:cNvGrpSpPr/>
            <p:nvPr/>
          </p:nvGrpSpPr>
          <p:grpSpPr>
            <a:xfrm rot="5400000">
              <a:off x="6875390" y="2209923"/>
              <a:ext cx="1132593" cy="1120736"/>
              <a:chOff x="1337400" y="4022625"/>
              <a:chExt cx="795975" cy="798700"/>
            </a:xfrm>
          </p:grpSpPr>
          <p:sp>
            <p:nvSpPr>
              <p:cNvPr id="1120" name="Google Shape;1120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" name="Google Shape;1123;p26"/>
            <p:cNvGrpSpPr/>
            <p:nvPr/>
          </p:nvGrpSpPr>
          <p:grpSpPr>
            <a:xfrm rot="5400000">
              <a:off x="5740279" y="-36633"/>
              <a:ext cx="1132593" cy="1120736"/>
              <a:chOff x="1337400" y="4022625"/>
              <a:chExt cx="795975" cy="798700"/>
            </a:xfrm>
          </p:grpSpPr>
          <p:sp>
            <p:nvSpPr>
              <p:cNvPr id="1124" name="Google Shape;1124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" name="Google Shape;1127;p26"/>
            <p:cNvGrpSpPr/>
            <p:nvPr/>
          </p:nvGrpSpPr>
          <p:grpSpPr>
            <a:xfrm rot="5400000">
              <a:off x="5740279" y="3345035"/>
              <a:ext cx="1132593" cy="1120736"/>
              <a:chOff x="1337400" y="4022625"/>
              <a:chExt cx="795975" cy="798700"/>
            </a:xfrm>
          </p:grpSpPr>
          <p:sp>
            <p:nvSpPr>
              <p:cNvPr id="1128" name="Google Shape;1128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1" name="Google Shape;1131;p26"/>
            <p:cNvGrpSpPr/>
            <p:nvPr/>
          </p:nvGrpSpPr>
          <p:grpSpPr>
            <a:xfrm>
              <a:off x="5740279" y="4474945"/>
              <a:ext cx="1132593" cy="1120736"/>
              <a:chOff x="1337400" y="4022625"/>
              <a:chExt cx="795975" cy="798700"/>
            </a:xfrm>
          </p:grpSpPr>
          <p:sp>
            <p:nvSpPr>
              <p:cNvPr id="1132" name="Google Shape;1132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5" name="Google Shape;1135;p26"/>
            <p:cNvGrpSpPr/>
            <p:nvPr/>
          </p:nvGrpSpPr>
          <p:grpSpPr>
            <a:xfrm>
              <a:off x="8002613" y="4459167"/>
              <a:ext cx="1132593" cy="1120736"/>
              <a:chOff x="1337400" y="4022625"/>
              <a:chExt cx="795975" cy="798700"/>
            </a:xfrm>
          </p:grpSpPr>
          <p:sp>
            <p:nvSpPr>
              <p:cNvPr id="1136" name="Google Shape;1136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9" name="Google Shape;1139;p26"/>
            <p:cNvGrpSpPr/>
            <p:nvPr/>
          </p:nvGrpSpPr>
          <p:grpSpPr>
            <a:xfrm>
              <a:off x="4605168" y="4472257"/>
              <a:ext cx="1132593" cy="1120736"/>
              <a:chOff x="1337400" y="4022625"/>
              <a:chExt cx="795975" cy="798700"/>
            </a:xfrm>
          </p:grpSpPr>
          <p:sp>
            <p:nvSpPr>
              <p:cNvPr id="1140" name="Google Shape;1140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3" name="Google Shape;1143;p26"/>
            <p:cNvGrpSpPr/>
            <p:nvPr/>
          </p:nvGrpSpPr>
          <p:grpSpPr>
            <a:xfrm>
              <a:off x="8002613" y="2209923"/>
              <a:ext cx="1132593" cy="1120736"/>
              <a:chOff x="1337400" y="4022625"/>
              <a:chExt cx="795975" cy="798700"/>
            </a:xfrm>
          </p:grpSpPr>
          <p:sp>
            <p:nvSpPr>
              <p:cNvPr id="1144" name="Google Shape;1144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7" name="Google Shape;1147;p26"/>
            <p:cNvGrpSpPr/>
            <p:nvPr/>
          </p:nvGrpSpPr>
          <p:grpSpPr>
            <a:xfrm>
              <a:off x="4613057" y="2220500"/>
              <a:ext cx="1132593" cy="1120736"/>
              <a:chOff x="1337400" y="4022625"/>
              <a:chExt cx="795975" cy="798700"/>
            </a:xfrm>
          </p:grpSpPr>
          <p:sp>
            <p:nvSpPr>
              <p:cNvPr id="1148" name="Google Shape;1148;p26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6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6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1" name="Google Shape;1151;p26"/>
            <p:cNvGrpSpPr/>
            <p:nvPr/>
          </p:nvGrpSpPr>
          <p:grpSpPr>
            <a:xfrm rot="5400000">
              <a:off x="8008945" y="-40491"/>
              <a:ext cx="1132565" cy="1132627"/>
              <a:chOff x="2597500" y="4013750"/>
              <a:chExt cx="798875" cy="795775"/>
            </a:xfrm>
          </p:grpSpPr>
          <p:sp>
            <p:nvSpPr>
              <p:cNvPr id="1152" name="Google Shape;1152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9" name="Google Shape;1159;p26"/>
            <p:cNvGrpSpPr/>
            <p:nvPr/>
          </p:nvGrpSpPr>
          <p:grpSpPr>
            <a:xfrm rot="5400000">
              <a:off x="8001056" y="3333287"/>
              <a:ext cx="1132565" cy="1132627"/>
              <a:chOff x="2597500" y="4013750"/>
              <a:chExt cx="798875" cy="795775"/>
            </a:xfrm>
          </p:grpSpPr>
          <p:sp>
            <p:nvSpPr>
              <p:cNvPr id="1160" name="Google Shape;1160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7" name="Google Shape;1167;p26"/>
            <p:cNvGrpSpPr/>
            <p:nvPr/>
          </p:nvGrpSpPr>
          <p:grpSpPr>
            <a:xfrm rot="5400000">
              <a:off x="4603611" y="3341176"/>
              <a:ext cx="1132565" cy="1132627"/>
              <a:chOff x="2597500" y="4013750"/>
              <a:chExt cx="798875" cy="79577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26"/>
            <p:cNvGrpSpPr/>
            <p:nvPr/>
          </p:nvGrpSpPr>
          <p:grpSpPr>
            <a:xfrm rot="5400000">
              <a:off x="6865945" y="1078843"/>
              <a:ext cx="1132565" cy="1132627"/>
              <a:chOff x="2597500" y="4013750"/>
              <a:chExt cx="798875" cy="795775"/>
            </a:xfrm>
          </p:grpSpPr>
          <p:sp>
            <p:nvSpPr>
              <p:cNvPr id="1176" name="Google Shape;1176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26"/>
            <p:cNvGrpSpPr/>
            <p:nvPr/>
          </p:nvGrpSpPr>
          <p:grpSpPr>
            <a:xfrm rot="5400000">
              <a:off x="6881722" y="4455309"/>
              <a:ext cx="1132565" cy="1132627"/>
              <a:chOff x="2597500" y="4013750"/>
              <a:chExt cx="798875" cy="795775"/>
            </a:xfrm>
          </p:grpSpPr>
          <p:sp>
            <p:nvSpPr>
              <p:cNvPr id="1184" name="Google Shape;1184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1" name="Google Shape;1191;p26"/>
            <p:cNvGrpSpPr/>
            <p:nvPr/>
          </p:nvGrpSpPr>
          <p:grpSpPr>
            <a:xfrm>
              <a:off x="5746611" y="2216642"/>
              <a:ext cx="1132565" cy="1132627"/>
              <a:chOff x="2597500" y="4013750"/>
              <a:chExt cx="798875" cy="795775"/>
            </a:xfrm>
          </p:grpSpPr>
          <p:sp>
            <p:nvSpPr>
              <p:cNvPr id="1192" name="Google Shape;1192;p26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6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6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6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6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6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26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0A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1E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26"/>
          <p:cNvSpPr/>
          <p:nvPr/>
        </p:nvSpPr>
        <p:spPr>
          <a:xfrm>
            <a:off x="1493525" y="0"/>
            <a:ext cx="6138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6"/>
          <p:cNvSpPr txBox="1">
            <a:spLocks noGrp="1"/>
          </p:cNvSpPr>
          <p:nvPr>
            <p:ph type="ctrTitle"/>
          </p:nvPr>
        </p:nvSpPr>
        <p:spPr>
          <a:xfrm>
            <a:off x="2247450" y="669825"/>
            <a:ext cx="46491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03" name="Google Shape;1203;p26"/>
          <p:cNvSpPr txBox="1">
            <a:spLocks noGrp="1"/>
          </p:cNvSpPr>
          <p:nvPr>
            <p:ph type="subTitle" idx="1"/>
          </p:nvPr>
        </p:nvSpPr>
        <p:spPr>
          <a:xfrm>
            <a:off x="2247525" y="1486125"/>
            <a:ext cx="46491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4" name="Google Shape;1204;p26"/>
          <p:cNvSpPr txBox="1"/>
          <p:nvPr/>
        </p:nvSpPr>
        <p:spPr>
          <a:xfrm>
            <a:off x="2247450" y="3822950"/>
            <a:ext cx="464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includes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highlight>
                <a:srgbClr val="DFDEFC"/>
              </a:highlight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206;p27"/>
          <p:cNvGrpSpPr/>
          <p:nvPr/>
        </p:nvGrpSpPr>
        <p:grpSpPr>
          <a:xfrm rot="-5400000">
            <a:off x="7851942" y="4052601"/>
            <a:ext cx="1991962" cy="1992021"/>
            <a:chOff x="7152035" y="-461011"/>
            <a:chExt cx="1991962" cy="1992021"/>
          </a:xfrm>
        </p:grpSpPr>
        <p:sp>
          <p:nvSpPr>
            <p:cNvPr id="1207" name="Google Shape;1207;p27"/>
            <p:cNvSpPr/>
            <p:nvPr/>
          </p:nvSpPr>
          <p:spPr>
            <a:xfrm>
              <a:off x="8247836" y="-448709"/>
              <a:ext cx="312750" cy="493171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7735446" y="-452388"/>
              <a:ext cx="328467" cy="508888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8242156" y="1014293"/>
              <a:ext cx="318430" cy="505798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7735446" y="1002578"/>
              <a:ext cx="333676" cy="520867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8626456" y="619132"/>
              <a:ext cx="508829" cy="32855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8638611" y="122547"/>
              <a:ext cx="493083" cy="312691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7162895" y="122400"/>
              <a:ext cx="505945" cy="318577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7159717" y="613863"/>
              <a:ext cx="520779" cy="333676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7748837" y="-461011"/>
              <a:ext cx="801300" cy="720449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7873102" y="-387283"/>
              <a:ext cx="554538" cy="745113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8075067" y="130464"/>
              <a:ext cx="149341" cy="233753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7152035" y="135732"/>
              <a:ext cx="724452" cy="795354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7225704" y="260055"/>
              <a:ext cx="745584" cy="545208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7743510" y="460991"/>
              <a:ext cx="233841" cy="144543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8423695" y="132936"/>
              <a:ext cx="720302" cy="801182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8325155" y="255405"/>
              <a:ext cx="745084" cy="554391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8318768" y="458519"/>
              <a:ext cx="233841" cy="149311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7751898" y="806499"/>
              <a:ext cx="795443" cy="72451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7877899" y="711697"/>
              <a:ext cx="545031" cy="745584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8077540" y="705722"/>
              <a:ext cx="144396" cy="233841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27"/>
          <p:cNvGrpSpPr/>
          <p:nvPr/>
        </p:nvGrpSpPr>
        <p:grpSpPr>
          <a:xfrm rot="5400000">
            <a:off x="-1220180" y="2948672"/>
            <a:ext cx="3125050" cy="207000"/>
            <a:chOff x="634188" y="102900"/>
            <a:chExt cx="3125050" cy="207000"/>
          </a:xfrm>
        </p:grpSpPr>
        <p:sp>
          <p:nvSpPr>
            <p:cNvPr id="1228" name="Google Shape;1228;p27"/>
            <p:cNvSpPr/>
            <p:nvPr/>
          </p:nvSpPr>
          <p:spPr>
            <a:xfrm>
              <a:off x="3552238" y="1029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9" name="Google Shape;1229;p27"/>
            <p:cNvCxnSpPr/>
            <p:nvPr/>
          </p:nvCxnSpPr>
          <p:spPr>
            <a:xfrm>
              <a:off x="634188" y="206400"/>
              <a:ext cx="2851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0" name="Google Shape;1230;p27"/>
          <p:cNvGrpSpPr/>
          <p:nvPr/>
        </p:nvGrpSpPr>
        <p:grpSpPr>
          <a:xfrm rot="5400000">
            <a:off x="-645159" y="597841"/>
            <a:ext cx="1973497" cy="795775"/>
            <a:chOff x="-35559" y="4407841"/>
            <a:chExt cx="1973497" cy="795775"/>
          </a:xfrm>
        </p:grpSpPr>
        <p:grpSp>
          <p:nvGrpSpPr>
            <p:cNvPr id="1231" name="Google Shape;1231;p27"/>
            <p:cNvGrpSpPr/>
            <p:nvPr/>
          </p:nvGrpSpPr>
          <p:grpSpPr>
            <a:xfrm rot="10800000">
              <a:off x="-35559" y="4407841"/>
              <a:ext cx="798875" cy="795775"/>
              <a:chOff x="2597500" y="4013750"/>
              <a:chExt cx="798875" cy="795775"/>
            </a:xfrm>
          </p:grpSpPr>
          <p:sp>
            <p:nvSpPr>
              <p:cNvPr id="1232" name="Google Shape;1232;p27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7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7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9" name="Google Shape;1239;p27"/>
            <p:cNvSpPr/>
            <p:nvPr/>
          </p:nvSpPr>
          <p:spPr>
            <a:xfrm rot="10800000">
              <a:off x="1144434" y="4805716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7" y="0"/>
                    <a:pt x="139" y="6"/>
                    <a:pt x="1" y="6"/>
                  </a:cubicBezTo>
                  <a:cubicBezTo>
                    <a:pt x="139" y="6"/>
                    <a:pt x="275" y="9"/>
                    <a:pt x="413" y="9"/>
                  </a:cubicBezTo>
                  <a:cubicBezTo>
                    <a:pt x="554" y="9"/>
                    <a:pt x="689" y="9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7"/>
            <p:cNvSpPr/>
            <p:nvPr/>
          </p:nvSpPr>
          <p:spPr>
            <a:xfrm rot="10800000">
              <a:off x="1165034" y="4419566"/>
              <a:ext cx="388875" cy="772250"/>
            </a:xfrm>
            <a:custGeom>
              <a:avLst/>
              <a:gdLst/>
              <a:ahLst/>
              <a:cxnLst/>
              <a:rect l="l" t="t" r="r" b="b"/>
              <a:pathLst>
                <a:path w="15555" h="30890" extrusionOk="0">
                  <a:moveTo>
                    <a:pt x="0" y="0"/>
                  </a:moveTo>
                  <a:lnTo>
                    <a:pt x="0" y="30889"/>
                  </a:lnTo>
                  <a:cubicBezTo>
                    <a:pt x="244" y="22452"/>
                    <a:pt x="7082" y="15658"/>
                    <a:pt x="15555" y="15444"/>
                  </a:cubicBezTo>
                  <a:cubicBezTo>
                    <a:pt x="7079" y="15227"/>
                    <a:pt x="239" y="843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 rot="10800000">
              <a:off x="755309" y="4407841"/>
              <a:ext cx="389075" cy="795775"/>
            </a:xfrm>
            <a:custGeom>
              <a:avLst/>
              <a:gdLst/>
              <a:ahLst/>
              <a:cxnLst/>
              <a:rect l="l" t="t" r="r" b="b"/>
              <a:pathLst>
                <a:path w="15563" h="31831" extrusionOk="0">
                  <a:moveTo>
                    <a:pt x="15560" y="1"/>
                  </a:moveTo>
                  <a:lnTo>
                    <a:pt x="15560" y="410"/>
                  </a:lnTo>
                  <a:cubicBezTo>
                    <a:pt x="15343" y="8877"/>
                    <a:pt x="8497" y="15701"/>
                    <a:pt x="0" y="15916"/>
                  </a:cubicBezTo>
                  <a:cubicBezTo>
                    <a:pt x="8497" y="16132"/>
                    <a:pt x="15343" y="22957"/>
                    <a:pt x="15560" y="31421"/>
                  </a:cubicBezTo>
                  <a:lnTo>
                    <a:pt x="15560" y="31830"/>
                  </a:lnTo>
                  <a:lnTo>
                    <a:pt x="15563" y="31830"/>
                  </a:lnTo>
                  <a:lnTo>
                    <a:pt x="15563" y="31828"/>
                  </a:lnTo>
                  <a:lnTo>
                    <a:pt x="155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7"/>
            <p:cNvSpPr/>
            <p:nvPr/>
          </p:nvSpPr>
          <p:spPr>
            <a:xfrm rot="10800000">
              <a:off x="1144434" y="4805641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5" y="0"/>
                    <a:pt x="139" y="0"/>
                    <a:pt x="1" y="6"/>
                  </a:cubicBezTo>
                  <a:cubicBezTo>
                    <a:pt x="139" y="6"/>
                    <a:pt x="275" y="8"/>
                    <a:pt x="413" y="8"/>
                  </a:cubicBezTo>
                  <a:cubicBezTo>
                    <a:pt x="554" y="8"/>
                    <a:pt x="692" y="6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7"/>
            <p:cNvSpPr/>
            <p:nvPr/>
          </p:nvSpPr>
          <p:spPr>
            <a:xfrm rot="10800000">
              <a:off x="755309" y="5193341"/>
              <a:ext cx="150" cy="10275"/>
            </a:xfrm>
            <a:custGeom>
              <a:avLst/>
              <a:gdLst/>
              <a:ahLst/>
              <a:cxnLst/>
              <a:rect l="l" t="t" r="r" b="b"/>
              <a:pathLst>
                <a:path w="6" h="411" extrusionOk="0">
                  <a:moveTo>
                    <a:pt x="0" y="1"/>
                  </a:moveTo>
                  <a:lnTo>
                    <a:pt x="0" y="410"/>
                  </a:lnTo>
                  <a:cubicBezTo>
                    <a:pt x="3" y="274"/>
                    <a:pt x="6" y="136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 rot="10800000">
              <a:off x="1554034" y="5191941"/>
              <a:ext cx="150" cy="11675"/>
            </a:xfrm>
            <a:custGeom>
              <a:avLst/>
              <a:gdLst/>
              <a:ahLst/>
              <a:cxnLst/>
              <a:rect l="l" t="t" r="r" b="b"/>
              <a:pathLst>
                <a:path w="6" h="467" extrusionOk="0">
                  <a:moveTo>
                    <a:pt x="0" y="1"/>
                  </a:moveTo>
                  <a:cubicBezTo>
                    <a:pt x="0" y="155"/>
                    <a:pt x="3" y="312"/>
                    <a:pt x="6" y="467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 rot="10800000">
              <a:off x="1144434" y="4805641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5" y="0"/>
                    <a:pt x="139" y="0"/>
                    <a:pt x="1" y="6"/>
                  </a:cubicBezTo>
                  <a:cubicBezTo>
                    <a:pt x="139" y="6"/>
                    <a:pt x="275" y="8"/>
                    <a:pt x="413" y="8"/>
                  </a:cubicBezTo>
                  <a:cubicBezTo>
                    <a:pt x="554" y="8"/>
                    <a:pt x="692" y="6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 rot="10800000">
              <a:off x="1548864" y="4407841"/>
              <a:ext cx="389075" cy="795775"/>
            </a:xfrm>
            <a:custGeom>
              <a:avLst/>
              <a:gdLst/>
              <a:ahLst/>
              <a:cxnLst/>
              <a:rect l="l" t="t" r="r" b="b"/>
              <a:pathLst>
                <a:path w="15563" h="31831" extrusionOk="0">
                  <a:moveTo>
                    <a:pt x="15560" y="1"/>
                  </a:moveTo>
                  <a:lnTo>
                    <a:pt x="15560" y="410"/>
                  </a:lnTo>
                  <a:cubicBezTo>
                    <a:pt x="15343" y="8877"/>
                    <a:pt x="8497" y="15701"/>
                    <a:pt x="0" y="15916"/>
                  </a:cubicBezTo>
                  <a:cubicBezTo>
                    <a:pt x="8497" y="16132"/>
                    <a:pt x="15343" y="22957"/>
                    <a:pt x="15560" y="31421"/>
                  </a:cubicBezTo>
                  <a:lnTo>
                    <a:pt x="15560" y="31830"/>
                  </a:lnTo>
                  <a:lnTo>
                    <a:pt x="15563" y="31830"/>
                  </a:lnTo>
                  <a:lnTo>
                    <a:pt x="15563" y="31828"/>
                  </a:lnTo>
                  <a:lnTo>
                    <a:pt x="155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28"/>
          <p:cNvGrpSpPr/>
          <p:nvPr/>
        </p:nvGrpSpPr>
        <p:grpSpPr>
          <a:xfrm>
            <a:off x="-1239582" y="-1638580"/>
            <a:ext cx="11732804" cy="8420659"/>
            <a:chOff x="-1239582" y="-1638580"/>
            <a:chExt cx="11732804" cy="8420659"/>
          </a:xfrm>
        </p:grpSpPr>
        <p:grpSp>
          <p:nvGrpSpPr>
            <p:cNvPr id="1249" name="Google Shape;1249;p28"/>
            <p:cNvGrpSpPr/>
            <p:nvPr/>
          </p:nvGrpSpPr>
          <p:grpSpPr>
            <a:xfrm>
              <a:off x="-1239582" y="-1638580"/>
              <a:ext cx="2498032" cy="2498106"/>
              <a:chOff x="1911825" y="879650"/>
              <a:chExt cx="1691975" cy="1692025"/>
            </a:xfrm>
          </p:grpSpPr>
          <p:sp>
            <p:nvSpPr>
              <p:cNvPr id="1250" name="Google Shape;1250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0" name="Google Shape;1270;p28"/>
            <p:cNvGrpSpPr/>
            <p:nvPr/>
          </p:nvGrpSpPr>
          <p:grpSpPr>
            <a:xfrm>
              <a:off x="-1239582" y="1293308"/>
              <a:ext cx="2498032" cy="2498106"/>
              <a:chOff x="1911825" y="879650"/>
              <a:chExt cx="1691975" cy="1692025"/>
            </a:xfrm>
          </p:grpSpPr>
          <p:sp>
            <p:nvSpPr>
              <p:cNvPr id="1271" name="Google Shape;1271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28"/>
            <p:cNvGrpSpPr/>
            <p:nvPr/>
          </p:nvGrpSpPr>
          <p:grpSpPr>
            <a:xfrm>
              <a:off x="237006" y="2793837"/>
              <a:ext cx="2498032" cy="2498106"/>
              <a:chOff x="1911825" y="879650"/>
              <a:chExt cx="1691975" cy="1692025"/>
            </a:xfrm>
          </p:grpSpPr>
          <p:sp>
            <p:nvSpPr>
              <p:cNvPr id="1292" name="Google Shape;1292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28"/>
            <p:cNvGrpSpPr/>
            <p:nvPr/>
          </p:nvGrpSpPr>
          <p:grpSpPr>
            <a:xfrm>
              <a:off x="-1231185" y="4283974"/>
              <a:ext cx="2498032" cy="2498106"/>
              <a:chOff x="1911825" y="879650"/>
              <a:chExt cx="1691975" cy="1692025"/>
            </a:xfrm>
          </p:grpSpPr>
          <p:sp>
            <p:nvSpPr>
              <p:cNvPr id="1313" name="Google Shape;1313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3" name="Google Shape;1333;p28"/>
            <p:cNvGrpSpPr/>
            <p:nvPr/>
          </p:nvGrpSpPr>
          <p:grpSpPr>
            <a:xfrm>
              <a:off x="1757156" y="4225197"/>
              <a:ext cx="2498032" cy="2498106"/>
              <a:chOff x="1911825" y="879650"/>
              <a:chExt cx="1691975" cy="1692025"/>
            </a:xfrm>
          </p:grpSpPr>
          <p:sp>
            <p:nvSpPr>
              <p:cNvPr id="1334" name="Google Shape;1334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4" name="Google Shape;1354;p28"/>
            <p:cNvGrpSpPr/>
            <p:nvPr/>
          </p:nvGrpSpPr>
          <p:grpSpPr>
            <a:xfrm>
              <a:off x="1756104" y="-1638580"/>
              <a:ext cx="2498032" cy="2498106"/>
              <a:chOff x="1911825" y="879650"/>
              <a:chExt cx="1691975" cy="1692025"/>
            </a:xfrm>
          </p:grpSpPr>
          <p:sp>
            <p:nvSpPr>
              <p:cNvPr id="1355" name="Google Shape;1355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28"/>
            <p:cNvGrpSpPr/>
            <p:nvPr/>
          </p:nvGrpSpPr>
          <p:grpSpPr>
            <a:xfrm>
              <a:off x="262197" y="-176651"/>
              <a:ext cx="2498032" cy="2498106"/>
              <a:chOff x="1911825" y="879650"/>
              <a:chExt cx="1691975" cy="1692025"/>
            </a:xfrm>
          </p:grpSpPr>
          <p:sp>
            <p:nvSpPr>
              <p:cNvPr id="1376" name="Google Shape;1376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6" name="Google Shape;1396;p28"/>
            <p:cNvGrpSpPr/>
            <p:nvPr/>
          </p:nvGrpSpPr>
          <p:grpSpPr>
            <a:xfrm>
              <a:off x="1786243" y="1370974"/>
              <a:ext cx="2498032" cy="2498106"/>
              <a:chOff x="1911825" y="879650"/>
              <a:chExt cx="1691975" cy="1692025"/>
            </a:xfrm>
          </p:grpSpPr>
          <p:sp>
            <p:nvSpPr>
              <p:cNvPr id="1397" name="Google Shape;1397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8"/>
            <p:cNvGrpSpPr/>
            <p:nvPr/>
          </p:nvGrpSpPr>
          <p:grpSpPr>
            <a:xfrm>
              <a:off x="3302379" y="2819027"/>
              <a:ext cx="2498032" cy="2498106"/>
              <a:chOff x="1911825" y="879650"/>
              <a:chExt cx="1691975" cy="1692025"/>
            </a:xfrm>
          </p:grpSpPr>
          <p:sp>
            <p:nvSpPr>
              <p:cNvPr id="1418" name="Google Shape;1418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28"/>
            <p:cNvGrpSpPr/>
            <p:nvPr/>
          </p:nvGrpSpPr>
          <p:grpSpPr>
            <a:xfrm>
              <a:off x="3242141" y="-168235"/>
              <a:ext cx="2498032" cy="2498106"/>
              <a:chOff x="1911825" y="879650"/>
              <a:chExt cx="1691975" cy="1692025"/>
            </a:xfrm>
          </p:grpSpPr>
          <p:sp>
            <p:nvSpPr>
              <p:cNvPr id="1439" name="Google Shape;1439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" name="Google Shape;1459;p28"/>
            <p:cNvGrpSpPr/>
            <p:nvPr/>
          </p:nvGrpSpPr>
          <p:grpSpPr>
            <a:xfrm>
              <a:off x="4892431" y="4225197"/>
              <a:ext cx="2498032" cy="2498106"/>
              <a:chOff x="1911825" y="879650"/>
              <a:chExt cx="1691975" cy="1692025"/>
            </a:xfrm>
          </p:grpSpPr>
          <p:sp>
            <p:nvSpPr>
              <p:cNvPr id="1460" name="Google Shape;1460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0" name="Google Shape;1480;p28"/>
            <p:cNvGrpSpPr/>
            <p:nvPr/>
          </p:nvGrpSpPr>
          <p:grpSpPr>
            <a:xfrm>
              <a:off x="4891379" y="-1638580"/>
              <a:ext cx="2498032" cy="2498106"/>
              <a:chOff x="1911825" y="879650"/>
              <a:chExt cx="1691975" cy="1692025"/>
            </a:xfrm>
          </p:grpSpPr>
          <p:sp>
            <p:nvSpPr>
              <p:cNvPr id="1481" name="Google Shape;1481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28"/>
            <p:cNvGrpSpPr/>
            <p:nvPr/>
          </p:nvGrpSpPr>
          <p:grpSpPr>
            <a:xfrm>
              <a:off x="4921518" y="1370974"/>
              <a:ext cx="2498032" cy="2498106"/>
              <a:chOff x="1911825" y="879650"/>
              <a:chExt cx="1691975" cy="1692025"/>
            </a:xfrm>
          </p:grpSpPr>
          <p:sp>
            <p:nvSpPr>
              <p:cNvPr id="1502" name="Google Shape;1502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28"/>
            <p:cNvGrpSpPr/>
            <p:nvPr/>
          </p:nvGrpSpPr>
          <p:grpSpPr>
            <a:xfrm>
              <a:off x="6437654" y="2819027"/>
              <a:ext cx="2498032" cy="2498106"/>
              <a:chOff x="1911825" y="879650"/>
              <a:chExt cx="1691975" cy="1692025"/>
            </a:xfrm>
          </p:grpSpPr>
          <p:sp>
            <p:nvSpPr>
              <p:cNvPr id="1523" name="Google Shape;1523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28"/>
            <p:cNvGrpSpPr/>
            <p:nvPr/>
          </p:nvGrpSpPr>
          <p:grpSpPr>
            <a:xfrm>
              <a:off x="6377416" y="-168235"/>
              <a:ext cx="2498032" cy="2498106"/>
              <a:chOff x="1911825" y="879650"/>
              <a:chExt cx="1691975" cy="1692025"/>
            </a:xfrm>
          </p:grpSpPr>
          <p:sp>
            <p:nvSpPr>
              <p:cNvPr id="1544" name="Google Shape;1544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4" name="Google Shape;1564;p28"/>
            <p:cNvGrpSpPr/>
            <p:nvPr/>
          </p:nvGrpSpPr>
          <p:grpSpPr>
            <a:xfrm>
              <a:off x="7986793" y="-1638580"/>
              <a:ext cx="2498032" cy="2498106"/>
              <a:chOff x="1911825" y="879650"/>
              <a:chExt cx="1691975" cy="1692025"/>
            </a:xfrm>
          </p:grpSpPr>
          <p:sp>
            <p:nvSpPr>
              <p:cNvPr id="1565" name="Google Shape;1565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5" name="Google Shape;1585;p28"/>
            <p:cNvGrpSpPr/>
            <p:nvPr/>
          </p:nvGrpSpPr>
          <p:grpSpPr>
            <a:xfrm>
              <a:off x="7986793" y="1293308"/>
              <a:ext cx="2498032" cy="2498106"/>
              <a:chOff x="1911825" y="879650"/>
              <a:chExt cx="1691975" cy="1692025"/>
            </a:xfrm>
          </p:grpSpPr>
          <p:sp>
            <p:nvSpPr>
              <p:cNvPr id="1586" name="Google Shape;1586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6" name="Google Shape;1606;p28"/>
            <p:cNvGrpSpPr/>
            <p:nvPr/>
          </p:nvGrpSpPr>
          <p:grpSpPr>
            <a:xfrm>
              <a:off x="7995190" y="4283974"/>
              <a:ext cx="2498032" cy="2498106"/>
              <a:chOff x="1911825" y="879650"/>
              <a:chExt cx="1691975" cy="1692025"/>
            </a:xfrm>
          </p:grpSpPr>
          <p:sp>
            <p:nvSpPr>
              <p:cNvPr id="1607" name="Google Shape;1607;p28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8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8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8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8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8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8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8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8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8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8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8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8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8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8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8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8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8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8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8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7" name="Google Shape;1627;p28"/>
          <p:cNvSpPr/>
          <p:nvPr/>
        </p:nvSpPr>
        <p:spPr>
          <a:xfrm>
            <a:off x="1493525" y="-53450"/>
            <a:ext cx="6138600" cy="53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943975" y="2287875"/>
            <a:ext cx="3543300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800626" y="1194001"/>
            <a:ext cx="18372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43975" y="3478283"/>
            <a:ext cx="3543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>
            <a:off x="4980600" y="323825"/>
            <a:ext cx="3729600" cy="4514700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5"/>
          <p:cNvGrpSpPr/>
          <p:nvPr/>
        </p:nvGrpSpPr>
        <p:grpSpPr>
          <a:xfrm rot="-4866736">
            <a:off x="8149920" y="4049296"/>
            <a:ext cx="1486072" cy="1486116"/>
            <a:chOff x="-312330" y="4144667"/>
            <a:chExt cx="1486062" cy="1486106"/>
          </a:xfrm>
        </p:grpSpPr>
        <p:sp>
          <p:nvSpPr>
            <p:cNvPr id="46" name="Google Shape;46;p5"/>
            <p:cNvSpPr/>
            <p:nvPr/>
          </p:nvSpPr>
          <p:spPr>
            <a:xfrm>
              <a:off x="505170" y="4153846"/>
              <a:ext cx="233320" cy="36792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22911" y="4151101"/>
              <a:ext cx="245046" cy="379645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00932" y="5245287"/>
              <a:ext cx="237558" cy="377340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2911" y="5236548"/>
              <a:ext cx="248932" cy="388582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87631" y="4950486"/>
              <a:ext cx="379601" cy="245112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796699" y="4580019"/>
              <a:ext cx="367854" cy="233276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-304228" y="4579909"/>
              <a:ext cx="377449" cy="237668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306599" y="4946555"/>
              <a:ext cx="388516" cy="248932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32902" y="4144667"/>
              <a:ext cx="597793" cy="537476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225607" y="4199671"/>
              <a:ext cx="413701" cy="555876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76279" y="4585925"/>
              <a:ext cx="111412" cy="174386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-312330" y="4589856"/>
              <a:ext cx="540462" cy="593358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-257371" y="4682604"/>
              <a:ext cx="556227" cy="406741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28928" y="4832508"/>
              <a:ext cx="174452" cy="107833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36366" y="4587770"/>
              <a:ext cx="537366" cy="59770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562852" y="4679135"/>
              <a:ext cx="555854" cy="413591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558087" y="4830664"/>
              <a:ext cx="174452" cy="111390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35186" y="5090267"/>
              <a:ext cx="593423" cy="540506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229186" y="5019542"/>
              <a:ext cx="406609" cy="556227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78123" y="5015085"/>
              <a:ext cx="107723" cy="174452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5"/>
          <p:cNvGrpSpPr/>
          <p:nvPr/>
        </p:nvGrpSpPr>
        <p:grpSpPr>
          <a:xfrm rot="5400000">
            <a:off x="-19687" y="4385375"/>
            <a:ext cx="795975" cy="798700"/>
            <a:chOff x="0" y="4344800"/>
            <a:chExt cx="795975" cy="798700"/>
          </a:xfrm>
        </p:grpSpPr>
        <p:sp>
          <p:nvSpPr>
            <p:cNvPr id="67" name="Google Shape;67;p5"/>
            <p:cNvSpPr/>
            <p:nvPr/>
          </p:nvSpPr>
          <p:spPr>
            <a:xfrm>
              <a:off x="0" y="4344800"/>
              <a:ext cx="795750" cy="798700"/>
            </a:xfrm>
            <a:custGeom>
              <a:avLst/>
              <a:gdLst/>
              <a:ahLst/>
              <a:cxnLst/>
              <a:rect l="l" t="t" r="r" b="b"/>
              <a:pathLst>
                <a:path w="31830" h="31948" extrusionOk="0">
                  <a:moveTo>
                    <a:pt x="0" y="1"/>
                  </a:moveTo>
                  <a:cubicBezTo>
                    <a:pt x="0" y="8720"/>
                    <a:pt x="6960" y="15810"/>
                    <a:pt x="15611" y="15973"/>
                  </a:cubicBezTo>
                  <a:cubicBezTo>
                    <a:pt x="6960" y="16135"/>
                    <a:pt x="0" y="23225"/>
                    <a:pt x="0" y="31947"/>
                  </a:cubicBezTo>
                  <a:lnTo>
                    <a:pt x="31830" y="31947"/>
                  </a:lnTo>
                  <a:lnTo>
                    <a:pt x="31830" y="31418"/>
                  </a:lnTo>
                  <a:cubicBezTo>
                    <a:pt x="31553" y="22946"/>
                    <a:pt x="24702" y="16135"/>
                    <a:pt x="16230" y="15978"/>
                  </a:cubicBezTo>
                  <a:cubicBezTo>
                    <a:pt x="24702" y="15813"/>
                    <a:pt x="31553" y="9005"/>
                    <a:pt x="31827" y="530"/>
                  </a:cubicBezTo>
                  <a:lnTo>
                    <a:pt x="31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0" y="4344800"/>
              <a:ext cx="795975" cy="399475"/>
            </a:xfrm>
            <a:custGeom>
              <a:avLst/>
              <a:gdLst/>
              <a:ahLst/>
              <a:cxnLst/>
              <a:rect l="l" t="t" r="r" b="b"/>
              <a:pathLst>
                <a:path w="31839" h="15979" extrusionOk="0">
                  <a:moveTo>
                    <a:pt x="0" y="1"/>
                  </a:moveTo>
                  <a:cubicBezTo>
                    <a:pt x="0" y="8720"/>
                    <a:pt x="6960" y="15810"/>
                    <a:pt x="15611" y="15973"/>
                  </a:cubicBezTo>
                  <a:cubicBezTo>
                    <a:pt x="15714" y="15978"/>
                    <a:pt x="15820" y="15978"/>
                    <a:pt x="15921" y="15978"/>
                  </a:cubicBezTo>
                  <a:cubicBezTo>
                    <a:pt x="16024" y="15978"/>
                    <a:pt x="16124" y="15978"/>
                    <a:pt x="16230" y="15973"/>
                  </a:cubicBezTo>
                  <a:cubicBezTo>
                    <a:pt x="24702" y="15810"/>
                    <a:pt x="31551" y="9002"/>
                    <a:pt x="31827" y="530"/>
                  </a:cubicBezTo>
                  <a:cubicBezTo>
                    <a:pt x="31835" y="356"/>
                    <a:pt x="31838" y="177"/>
                    <a:pt x="31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0" y="4744025"/>
              <a:ext cx="795975" cy="399475"/>
            </a:xfrm>
            <a:custGeom>
              <a:avLst/>
              <a:gdLst/>
              <a:ahLst/>
              <a:cxnLst/>
              <a:rect l="l" t="t" r="r" b="b"/>
              <a:pathLst>
                <a:path w="31839" h="15979" extrusionOk="0">
                  <a:moveTo>
                    <a:pt x="15921" y="1"/>
                  </a:moveTo>
                  <a:cubicBezTo>
                    <a:pt x="15820" y="1"/>
                    <a:pt x="15714" y="1"/>
                    <a:pt x="15611" y="4"/>
                  </a:cubicBezTo>
                  <a:cubicBezTo>
                    <a:pt x="6960" y="166"/>
                    <a:pt x="0" y="7256"/>
                    <a:pt x="0" y="15978"/>
                  </a:cubicBezTo>
                  <a:lnTo>
                    <a:pt x="31838" y="15978"/>
                  </a:lnTo>
                  <a:cubicBezTo>
                    <a:pt x="31838" y="15802"/>
                    <a:pt x="31835" y="15626"/>
                    <a:pt x="31827" y="15444"/>
                  </a:cubicBezTo>
                  <a:cubicBezTo>
                    <a:pt x="31553" y="6971"/>
                    <a:pt x="24702" y="164"/>
                    <a:pt x="16230" y="4"/>
                  </a:cubicBezTo>
                  <a:cubicBezTo>
                    <a:pt x="16127" y="1"/>
                    <a:pt x="16026" y="1"/>
                    <a:pt x="159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5"/>
          <p:cNvGrpSpPr/>
          <p:nvPr/>
        </p:nvGrpSpPr>
        <p:grpSpPr>
          <a:xfrm rot="5400000">
            <a:off x="758090" y="4385375"/>
            <a:ext cx="795975" cy="798700"/>
            <a:chOff x="0" y="4344800"/>
            <a:chExt cx="795975" cy="798700"/>
          </a:xfrm>
        </p:grpSpPr>
        <p:sp>
          <p:nvSpPr>
            <p:cNvPr id="71" name="Google Shape;71;p5"/>
            <p:cNvSpPr/>
            <p:nvPr/>
          </p:nvSpPr>
          <p:spPr>
            <a:xfrm>
              <a:off x="0" y="4344800"/>
              <a:ext cx="795750" cy="798700"/>
            </a:xfrm>
            <a:custGeom>
              <a:avLst/>
              <a:gdLst/>
              <a:ahLst/>
              <a:cxnLst/>
              <a:rect l="l" t="t" r="r" b="b"/>
              <a:pathLst>
                <a:path w="31830" h="31948" extrusionOk="0">
                  <a:moveTo>
                    <a:pt x="0" y="1"/>
                  </a:moveTo>
                  <a:cubicBezTo>
                    <a:pt x="0" y="8720"/>
                    <a:pt x="6960" y="15810"/>
                    <a:pt x="15611" y="15973"/>
                  </a:cubicBezTo>
                  <a:cubicBezTo>
                    <a:pt x="6960" y="16135"/>
                    <a:pt x="0" y="23225"/>
                    <a:pt x="0" y="31947"/>
                  </a:cubicBezTo>
                  <a:lnTo>
                    <a:pt x="31830" y="31947"/>
                  </a:lnTo>
                  <a:lnTo>
                    <a:pt x="31830" y="31418"/>
                  </a:lnTo>
                  <a:cubicBezTo>
                    <a:pt x="31553" y="22946"/>
                    <a:pt x="24702" y="16135"/>
                    <a:pt x="16230" y="15978"/>
                  </a:cubicBezTo>
                  <a:cubicBezTo>
                    <a:pt x="24702" y="15813"/>
                    <a:pt x="31553" y="9005"/>
                    <a:pt x="31827" y="530"/>
                  </a:cubicBezTo>
                  <a:lnTo>
                    <a:pt x="31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4344800"/>
              <a:ext cx="795975" cy="399475"/>
            </a:xfrm>
            <a:custGeom>
              <a:avLst/>
              <a:gdLst/>
              <a:ahLst/>
              <a:cxnLst/>
              <a:rect l="l" t="t" r="r" b="b"/>
              <a:pathLst>
                <a:path w="31839" h="15979" extrusionOk="0">
                  <a:moveTo>
                    <a:pt x="0" y="1"/>
                  </a:moveTo>
                  <a:cubicBezTo>
                    <a:pt x="0" y="8720"/>
                    <a:pt x="6960" y="15810"/>
                    <a:pt x="15611" y="15973"/>
                  </a:cubicBezTo>
                  <a:cubicBezTo>
                    <a:pt x="15714" y="15978"/>
                    <a:pt x="15820" y="15978"/>
                    <a:pt x="15921" y="15978"/>
                  </a:cubicBezTo>
                  <a:cubicBezTo>
                    <a:pt x="16024" y="15978"/>
                    <a:pt x="16124" y="15978"/>
                    <a:pt x="16230" y="15973"/>
                  </a:cubicBezTo>
                  <a:cubicBezTo>
                    <a:pt x="24702" y="15810"/>
                    <a:pt x="31551" y="9002"/>
                    <a:pt x="31827" y="530"/>
                  </a:cubicBezTo>
                  <a:cubicBezTo>
                    <a:pt x="31835" y="356"/>
                    <a:pt x="31838" y="177"/>
                    <a:pt x="31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0" y="4744025"/>
              <a:ext cx="795975" cy="399475"/>
            </a:xfrm>
            <a:custGeom>
              <a:avLst/>
              <a:gdLst/>
              <a:ahLst/>
              <a:cxnLst/>
              <a:rect l="l" t="t" r="r" b="b"/>
              <a:pathLst>
                <a:path w="31839" h="15979" extrusionOk="0">
                  <a:moveTo>
                    <a:pt x="15921" y="1"/>
                  </a:moveTo>
                  <a:cubicBezTo>
                    <a:pt x="15820" y="1"/>
                    <a:pt x="15714" y="1"/>
                    <a:pt x="15611" y="4"/>
                  </a:cubicBezTo>
                  <a:cubicBezTo>
                    <a:pt x="6960" y="166"/>
                    <a:pt x="0" y="7256"/>
                    <a:pt x="0" y="15978"/>
                  </a:cubicBezTo>
                  <a:lnTo>
                    <a:pt x="31838" y="15978"/>
                  </a:lnTo>
                  <a:cubicBezTo>
                    <a:pt x="31838" y="15802"/>
                    <a:pt x="31835" y="15626"/>
                    <a:pt x="31827" y="15444"/>
                  </a:cubicBezTo>
                  <a:cubicBezTo>
                    <a:pt x="31553" y="6971"/>
                    <a:pt x="24702" y="164"/>
                    <a:pt x="16230" y="4"/>
                  </a:cubicBezTo>
                  <a:cubicBezTo>
                    <a:pt x="16127" y="1"/>
                    <a:pt x="16026" y="1"/>
                    <a:pt x="15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5"/>
          <p:cNvGrpSpPr/>
          <p:nvPr/>
        </p:nvGrpSpPr>
        <p:grpSpPr>
          <a:xfrm rot="10800000">
            <a:off x="1705300" y="4861000"/>
            <a:ext cx="925763" cy="207000"/>
            <a:chOff x="8029900" y="136600"/>
            <a:chExt cx="925763" cy="207000"/>
          </a:xfrm>
        </p:grpSpPr>
        <p:sp>
          <p:nvSpPr>
            <p:cNvPr id="75" name="Google Shape;75;p5"/>
            <p:cNvSpPr/>
            <p:nvPr/>
          </p:nvSpPr>
          <p:spPr>
            <a:xfrm rot="10800000">
              <a:off x="8029900" y="1366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" name="Google Shape;76;p5"/>
            <p:cNvCxnSpPr/>
            <p:nvPr/>
          </p:nvCxnSpPr>
          <p:spPr>
            <a:xfrm rot="10800000">
              <a:off x="8303463" y="240100"/>
              <a:ext cx="652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" name="Google Shape;77;p5"/>
          <p:cNvGrpSpPr/>
          <p:nvPr/>
        </p:nvGrpSpPr>
        <p:grpSpPr>
          <a:xfrm rot="10800000">
            <a:off x="2162500" y="4632400"/>
            <a:ext cx="925763" cy="207000"/>
            <a:chOff x="8029900" y="136600"/>
            <a:chExt cx="925763" cy="207000"/>
          </a:xfrm>
        </p:grpSpPr>
        <p:sp>
          <p:nvSpPr>
            <p:cNvPr id="78" name="Google Shape;78;p5"/>
            <p:cNvSpPr/>
            <p:nvPr/>
          </p:nvSpPr>
          <p:spPr>
            <a:xfrm rot="10800000">
              <a:off x="8029900" y="1366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" name="Google Shape;79;p5"/>
            <p:cNvCxnSpPr/>
            <p:nvPr/>
          </p:nvCxnSpPr>
          <p:spPr>
            <a:xfrm rot="10800000">
              <a:off x="8303463" y="240100"/>
              <a:ext cx="652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1042400" y="1548500"/>
            <a:ext cx="3156000" cy="5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2"/>
          </p:nvPr>
        </p:nvSpPr>
        <p:spPr>
          <a:xfrm>
            <a:off x="4945650" y="1548500"/>
            <a:ext cx="3156000" cy="5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1042400" y="1990400"/>
            <a:ext cx="3156000" cy="23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4945650" y="1990400"/>
            <a:ext cx="3156000" cy="23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720000" y="555477"/>
            <a:ext cx="770400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>
            <a:spLocks noGrp="1"/>
          </p:cNvSpPr>
          <p:nvPr>
            <p:ph type="title" hasCustomPrompt="1"/>
          </p:nvPr>
        </p:nvSpPr>
        <p:spPr>
          <a:xfrm>
            <a:off x="1874850" y="1603675"/>
            <a:ext cx="53943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2" name="Google Shape;202;p11"/>
          <p:cNvSpPr txBox="1">
            <a:spLocks noGrp="1"/>
          </p:cNvSpPr>
          <p:nvPr>
            <p:ph type="subTitle" idx="1"/>
          </p:nvPr>
        </p:nvSpPr>
        <p:spPr>
          <a:xfrm>
            <a:off x="1874850" y="2836925"/>
            <a:ext cx="53943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3"/>
          <p:cNvGrpSpPr/>
          <p:nvPr/>
        </p:nvGrpSpPr>
        <p:grpSpPr>
          <a:xfrm>
            <a:off x="8029900" y="136600"/>
            <a:ext cx="925763" cy="207000"/>
            <a:chOff x="8029900" y="136600"/>
            <a:chExt cx="925763" cy="207000"/>
          </a:xfrm>
        </p:grpSpPr>
        <p:sp>
          <p:nvSpPr>
            <p:cNvPr id="206" name="Google Shape;206;p13"/>
            <p:cNvSpPr/>
            <p:nvPr/>
          </p:nvSpPr>
          <p:spPr>
            <a:xfrm rot="10800000">
              <a:off x="8029900" y="1366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7" name="Google Shape;207;p13"/>
            <p:cNvCxnSpPr/>
            <p:nvPr/>
          </p:nvCxnSpPr>
          <p:spPr>
            <a:xfrm rot="10800000">
              <a:off x="8303463" y="240100"/>
              <a:ext cx="652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8" name="Google Shape;208;p13"/>
          <p:cNvGrpSpPr/>
          <p:nvPr/>
        </p:nvGrpSpPr>
        <p:grpSpPr>
          <a:xfrm>
            <a:off x="-9894" y="-25428"/>
            <a:ext cx="1599390" cy="811369"/>
            <a:chOff x="-9894" y="-25428"/>
            <a:chExt cx="1599390" cy="811369"/>
          </a:xfrm>
        </p:grpSpPr>
        <p:sp>
          <p:nvSpPr>
            <p:cNvPr id="209" name="Google Shape;209;p13"/>
            <p:cNvSpPr/>
            <p:nvPr/>
          </p:nvSpPr>
          <p:spPr>
            <a:xfrm rot="-5400000">
              <a:off x="1239669" y="351306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7" y="0"/>
                    <a:pt x="139" y="6"/>
                    <a:pt x="1" y="6"/>
                  </a:cubicBezTo>
                  <a:cubicBezTo>
                    <a:pt x="139" y="6"/>
                    <a:pt x="275" y="9"/>
                    <a:pt x="413" y="9"/>
                  </a:cubicBezTo>
                  <a:cubicBezTo>
                    <a:pt x="554" y="9"/>
                    <a:pt x="689" y="9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 rot="-5400000">
              <a:off x="1239744" y="351306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5" y="0"/>
                    <a:pt x="139" y="0"/>
                    <a:pt x="1" y="6"/>
                  </a:cubicBezTo>
                  <a:cubicBezTo>
                    <a:pt x="139" y="6"/>
                    <a:pt x="275" y="8"/>
                    <a:pt x="413" y="8"/>
                  </a:cubicBezTo>
                  <a:cubicBezTo>
                    <a:pt x="554" y="8"/>
                    <a:pt x="692" y="6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 rot="-5400000">
              <a:off x="1239744" y="351306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5" y="0"/>
                    <a:pt x="139" y="0"/>
                    <a:pt x="1" y="6"/>
                  </a:cubicBezTo>
                  <a:cubicBezTo>
                    <a:pt x="139" y="6"/>
                    <a:pt x="275" y="8"/>
                    <a:pt x="413" y="8"/>
                  </a:cubicBezTo>
                  <a:cubicBezTo>
                    <a:pt x="554" y="8"/>
                    <a:pt x="692" y="6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90896" y="1966"/>
              <a:ext cx="388875" cy="772250"/>
            </a:xfrm>
            <a:custGeom>
              <a:avLst/>
              <a:gdLst/>
              <a:ahLst/>
              <a:cxnLst/>
              <a:rect l="l" t="t" r="r" b="b"/>
              <a:pathLst>
                <a:path w="15555" h="30890" extrusionOk="0">
                  <a:moveTo>
                    <a:pt x="0" y="0"/>
                  </a:moveTo>
                  <a:lnTo>
                    <a:pt x="0" y="30889"/>
                  </a:lnTo>
                  <a:cubicBezTo>
                    <a:pt x="244" y="22452"/>
                    <a:pt x="7082" y="15658"/>
                    <a:pt x="15555" y="15444"/>
                  </a:cubicBezTo>
                  <a:cubicBezTo>
                    <a:pt x="7079" y="15227"/>
                    <a:pt x="239" y="84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200421" y="-9834"/>
              <a:ext cx="389075" cy="795775"/>
            </a:xfrm>
            <a:custGeom>
              <a:avLst/>
              <a:gdLst/>
              <a:ahLst/>
              <a:cxnLst/>
              <a:rect l="l" t="t" r="r" b="b"/>
              <a:pathLst>
                <a:path w="15563" h="31831" extrusionOk="0">
                  <a:moveTo>
                    <a:pt x="15560" y="1"/>
                  </a:moveTo>
                  <a:lnTo>
                    <a:pt x="15560" y="410"/>
                  </a:lnTo>
                  <a:cubicBezTo>
                    <a:pt x="15343" y="8877"/>
                    <a:pt x="8497" y="15701"/>
                    <a:pt x="0" y="15916"/>
                  </a:cubicBezTo>
                  <a:cubicBezTo>
                    <a:pt x="8497" y="16132"/>
                    <a:pt x="15343" y="22957"/>
                    <a:pt x="15560" y="31421"/>
                  </a:cubicBezTo>
                  <a:lnTo>
                    <a:pt x="15560" y="31830"/>
                  </a:lnTo>
                  <a:lnTo>
                    <a:pt x="15563" y="31830"/>
                  </a:lnTo>
                  <a:lnTo>
                    <a:pt x="15563" y="31828"/>
                  </a:lnTo>
                  <a:lnTo>
                    <a:pt x="15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 rot="-5400000">
              <a:off x="-8381" y="-26940"/>
              <a:ext cx="795775" cy="798800"/>
            </a:xfrm>
            <a:custGeom>
              <a:avLst/>
              <a:gdLst/>
              <a:ahLst/>
              <a:cxnLst/>
              <a:rect l="l" t="t" r="r" b="b"/>
              <a:pathLst>
                <a:path w="31831" h="31952" extrusionOk="0">
                  <a:moveTo>
                    <a:pt x="0" y="0"/>
                  </a:moveTo>
                  <a:lnTo>
                    <a:pt x="0" y="31947"/>
                  </a:lnTo>
                  <a:lnTo>
                    <a:pt x="0" y="31952"/>
                  </a:lnTo>
                  <a:cubicBezTo>
                    <a:pt x="158" y="31952"/>
                    <a:pt x="318" y="31949"/>
                    <a:pt x="470" y="31947"/>
                  </a:cubicBezTo>
                  <a:cubicBezTo>
                    <a:pt x="8942" y="31700"/>
                    <a:pt x="15753" y="24808"/>
                    <a:pt x="15915" y="16289"/>
                  </a:cubicBezTo>
                  <a:cubicBezTo>
                    <a:pt x="16078" y="24813"/>
                    <a:pt x="22891" y="31703"/>
                    <a:pt x="31364" y="31947"/>
                  </a:cubicBezTo>
                  <a:cubicBezTo>
                    <a:pt x="31518" y="31949"/>
                    <a:pt x="31676" y="31952"/>
                    <a:pt x="31830" y="31952"/>
                  </a:cubicBezTo>
                  <a:lnTo>
                    <a:pt x="31830" y="31947"/>
                  </a:lnTo>
                  <a:lnTo>
                    <a:pt x="31830" y="0"/>
                  </a:lnTo>
                  <a:cubicBezTo>
                    <a:pt x="31695" y="0"/>
                    <a:pt x="31559" y="0"/>
                    <a:pt x="31421" y="6"/>
                  </a:cubicBezTo>
                  <a:cubicBezTo>
                    <a:pt x="22921" y="223"/>
                    <a:pt x="16075" y="7123"/>
                    <a:pt x="15915" y="15668"/>
                  </a:cubicBezTo>
                  <a:cubicBezTo>
                    <a:pt x="15753" y="7125"/>
                    <a:pt x="8907" y="223"/>
                    <a:pt x="413" y="6"/>
                  </a:cubicBezTo>
                  <a:cubicBezTo>
                    <a:pt x="277" y="0"/>
                    <a:pt x="141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720000" y="530350"/>
            <a:ext cx="7704000" cy="6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 hasCustomPrompt="1"/>
          </p:nvPr>
        </p:nvSpPr>
        <p:spPr>
          <a:xfrm>
            <a:off x="763170" y="1459800"/>
            <a:ext cx="666600" cy="121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>
            <a:off x="1452774" y="2122927"/>
            <a:ext cx="17928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3" hasCustomPrompt="1"/>
          </p:nvPr>
        </p:nvSpPr>
        <p:spPr>
          <a:xfrm>
            <a:off x="3337257" y="1459800"/>
            <a:ext cx="654000" cy="121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 hasCustomPrompt="1"/>
          </p:nvPr>
        </p:nvSpPr>
        <p:spPr>
          <a:xfrm>
            <a:off x="5909740" y="1464577"/>
            <a:ext cx="654000" cy="121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 hasCustomPrompt="1"/>
          </p:nvPr>
        </p:nvSpPr>
        <p:spPr>
          <a:xfrm>
            <a:off x="763170" y="3329527"/>
            <a:ext cx="666600" cy="121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6" hasCustomPrompt="1"/>
          </p:nvPr>
        </p:nvSpPr>
        <p:spPr>
          <a:xfrm>
            <a:off x="3340707" y="3330652"/>
            <a:ext cx="654000" cy="121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13"/>
          <p:cNvSpPr txBox="1">
            <a:spLocks noGrp="1"/>
          </p:cNvSpPr>
          <p:nvPr>
            <p:ph type="title" idx="7" hasCustomPrompt="1"/>
          </p:nvPr>
        </p:nvSpPr>
        <p:spPr>
          <a:xfrm>
            <a:off x="5909740" y="3330650"/>
            <a:ext cx="654000" cy="121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8"/>
          </p:nvPr>
        </p:nvSpPr>
        <p:spPr>
          <a:xfrm>
            <a:off x="1452774" y="1459800"/>
            <a:ext cx="1792800" cy="73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ubTitle" idx="9"/>
          </p:nvPr>
        </p:nvSpPr>
        <p:spPr>
          <a:xfrm>
            <a:off x="4011535" y="2122925"/>
            <a:ext cx="17928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3"/>
          </p:nvPr>
        </p:nvSpPr>
        <p:spPr>
          <a:xfrm>
            <a:off x="4011535" y="1459800"/>
            <a:ext cx="1792800" cy="73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subTitle" idx="14"/>
          </p:nvPr>
        </p:nvSpPr>
        <p:spPr>
          <a:xfrm>
            <a:off x="6582220" y="2122925"/>
            <a:ext cx="17928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5"/>
          </p:nvPr>
        </p:nvSpPr>
        <p:spPr>
          <a:xfrm>
            <a:off x="6582220" y="1459800"/>
            <a:ext cx="1792800" cy="73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6"/>
          </p:nvPr>
        </p:nvSpPr>
        <p:spPr>
          <a:xfrm>
            <a:off x="1452774" y="3987874"/>
            <a:ext cx="17928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17"/>
          </p:nvPr>
        </p:nvSpPr>
        <p:spPr>
          <a:xfrm>
            <a:off x="1452774" y="3324746"/>
            <a:ext cx="1792800" cy="73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8"/>
          </p:nvPr>
        </p:nvSpPr>
        <p:spPr>
          <a:xfrm>
            <a:off x="4011535" y="3995876"/>
            <a:ext cx="17928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9"/>
          </p:nvPr>
        </p:nvSpPr>
        <p:spPr>
          <a:xfrm>
            <a:off x="4011535" y="3332751"/>
            <a:ext cx="1792800" cy="73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20"/>
          </p:nvPr>
        </p:nvSpPr>
        <p:spPr>
          <a:xfrm>
            <a:off x="6582220" y="3995875"/>
            <a:ext cx="1792800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21"/>
          </p:nvPr>
        </p:nvSpPr>
        <p:spPr>
          <a:xfrm>
            <a:off x="6582220" y="3332751"/>
            <a:ext cx="1792800" cy="73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nbounded"/>
              <a:buNone/>
              <a:defRPr sz="20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grpSp>
        <p:nvGrpSpPr>
          <p:cNvPr id="234" name="Google Shape;234;p13"/>
          <p:cNvGrpSpPr/>
          <p:nvPr/>
        </p:nvGrpSpPr>
        <p:grpSpPr>
          <a:xfrm>
            <a:off x="84600" y="4778800"/>
            <a:ext cx="925763" cy="207000"/>
            <a:chOff x="84600" y="4778800"/>
            <a:chExt cx="925763" cy="207000"/>
          </a:xfrm>
        </p:grpSpPr>
        <p:sp>
          <p:nvSpPr>
            <p:cNvPr id="235" name="Google Shape;235;p13"/>
            <p:cNvSpPr/>
            <p:nvPr/>
          </p:nvSpPr>
          <p:spPr>
            <a:xfrm>
              <a:off x="803363" y="47788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" name="Google Shape;236;p13"/>
            <p:cNvCxnSpPr/>
            <p:nvPr/>
          </p:nvCxnSpPr>
          <p:spPr>
            <a:xfrm>
              <a:off x="84600" y="4882300"/>
              <a:ext cx="652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-1239582" y="-1638580"/>
            <a:ext cx="11732804" cy="8420659"/>
            <a:chOff x="-1239582" y="-1638580"/>
            <a:chExt cx="11732804" cy="8420659"/>
          </a:xfrm>
        </p:grpSpPr>
        <p:grpSp>
          <p:nvGrpSpPr>
            <p:cNvPr id="239" name="Google Shape;239;p14"/>
            <p:cNvGrpSpPr/>
            <p:nvPr/>
          </p:nvGrpSpPr>
          <p:grpSpPr>
            <a:xfrm>
              <a:off x="-1239582" y="-1638580"/>
              <a:ext cx="2498032" cy="2498106"/>
              <a:chOff x="1911825" y="879650"/>
              <a:chExt cx="1691975" cy="1692025"/>
            </a:xfrm>
          </p:grpSpPr>
          <p:sp>
            <p:nvSpPr>
              <p:cNvPr id="240" name="Google Shape;240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14"/>
            <p:cNvGrpSpPr/>
            <p:nvPr/>
          </p:nvGrpSpPr>
          <p:grpSpPr>
            <a:xfrm>
              <a:off x="-1239582" y="1293308"/>
              <a:ext cx="2498032" cy="2498106"/>
              <a:chOff x="1911825" y="879650"/>
              <a:chExt cx="1691975" cy="1692025"/>
            </a:xfrm>
          </p:grpSpPr>
          <p:sp>
            <p:nvSpPr>
              <p:cNvPr id="261" name="Google Shape;261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14"/>
            <p:cNvGrpSpPr/>
            <p:nvPr/>
          </p:nvGrpSpPr>
          <p:grpSpPr>
            <a:xfrm>
              <a:off x="237006" y="2793837"/>
              <a:ext cx="2498032" cy="2498106"/>
              <a:chOff x="1911825" y="879650"/>
              <a:chExt cx="1691975" cy="1692025"/>
            </a:xfrm>
          </p:grpSpPr>
          <p:sp>
            <p:nvSpPr>
              <p:cNvPr id="282" name="Google Shape;282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14"/>
            <p:cNvGrpSpPr/>
            <p:nvPr/>
          </p:nvGrpSpPr>
          <p:grpSpPr>
            <a:xfrm>
              <a:off x="-1231185" y="4283974"/>
              <a:ext cx="2498032" cy="2498106"/>
              <a:chOff x="1911825" y="879650"/>
              <a:chExt cx="1691975" cy="1692025"/>
            </a:xfrm>
          </p:grpSpPr>
          <p:sp>
            <p:nvSpPr>
              <p:cNvPr id="303" name="Google Shape;303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14"/>
            <p:cNvGrpSpPr/>
            <p:nvPr/>
          </p:nvGrpSpPr>
          <p:grpSpPr>
            <a:xfrm>
              <a:off x="1757156" y="4225197"/>
              <a:ext cx="2498032" cy="2498106"/>
              <a:chOff x="1911825" y="879650"/>
              <a:chExt cx="1691975" cy="1692025"/>
            </a:xfrm>
          </p:grpSpPr>
          <p:sp>
            <p:nvSpPr>
              <p:cNvPr id="324" name="Google Shape;324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" name="Google Shape;344;p14"/>
            <p:cNvGrpSpPr/>
            <p:nvPr/>
          </p:nvGrpSpPr>
          <p:grpSpPr>
            <a:xfrm>
              <a:off x="1756104" y="-1638580"/>
              <a:ext cx="2498032" cy="2498106"/>
              <a:chOff x="1911825" y="879650"/>
              <a:chExt cx="1691975" cy="1692025"/>
            </a:xfrm>
          </p:grpSpPr>
          <p:sp>
            <p:nvSpPr>
              <p:cNvPr id="345" name="Google Shape;345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" name="Google Shape;365;p14"/>
            <p:cNvGrpSpPr/>
            <p:nvPr/>
          </p:nvGrpSpPr>
          <p:grpSpPr>
            <a:xfrm>
              <a:off x="262197" y="-176651"/>
              <a:ext cx="2498032" cy="2498106"/>
              <a:chOff x="1911825" y="879650"/>
              <a:chExt cx="1691975" cy="1692025"/>
            </a:xfrm>
          </p:grpSpPr>
          <p:sp>
            <p:nvSpPr>
              <p:cNvPr id="366" name="Google Shape;366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" name="Google Shape;386;p14"/>
            <p:cNvGrpSpPr/>
            <p:nvPr/>
          </p:nvGrpSpPr>
          <p:grpSpPr>
            <a:xfrm>
              <a:off x="1786243" y="1370974"/>
              <a:ext cx="2498032" cy="2498106"/>
              <a:chOff x="1911825" y="879650"/>
              <a:chExt cx="1691975" cy="1692025"/>
            </a:xfrm>
          </p:grpSpPr>
          <p:sp>
            <p:nvSpPr>
              <p:cNvPr id="387" name="Google Shape;387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14"/>
            <p:cNvGrpSpPr/>
            <p:nvPr/>
          </p:nvGrpSpPr>
          <p:grpSpPr>
            <a:xfrm>
              <a:off x="3302379" y="2819027"/>
              <a:ext cx="2498032" cy="2498106"/>
              <a:chOff x="1911825" y="879650"/>
              <a:chExt cx="1691975" cy="1692025"/>
            </a:xfrm>
          </p:grpSpPr>
          <p:sp>
            <p:nvSpPr>
              <p:cNvPr id="408" name="Google Shape;408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14"/>
            <p:cNvGrpSpPr/>
            <p:nvPr/>
          </p:nvGrpSpPr>
          <p:grpSpPr>
            <a:xfrm>
              <a:off x="3242141" y="-168235"/>
              <a:ext cx="2498032" cy="2498106"/>
              <a:chOff x="1911825" y="879650"/>
              <a:chExt cx="1691975" cy="1692025"/>
            </a:xfrm>
          </p:grpSpPr>
          <p:sp>
            <p:nvSpPr>
              <p:cNvPr id="429" name="Google Shape;429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14"/>
            <p:cNvGrpSpPr/>
            <p:nvPr/>
          </p:nvGrpSpPr>
          <p:grpSpPr>
            <a:xfrm>
              <a:off x="4892431" y="4225197"/>
              <a:ext cx="2498032" cy="2498106"/>
              <a:chOff x="1911825" y="879650"/>
              <a:chExt cx="1691975" cy="1692025"/>
            </a:xfrm>
          </p:grpSpPr>
          <p:sp>
            <p:nvSpPr>
              <p:cNvPr id="450" name="Google Shape;450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" name="Google Shape;470;p14"/>
            <p:cNvGrpSpPr/>
            <p:nvPr/>
          </p:nvGrpSpPr>
          <p:grpSpPr>
            <a:xfrm>
              <a:off x="4891379" y="-1638580"/>
              <a:ext cx="2498032" cy="2498106"/>
              <a:chOff x="1911825" y="879650"/>
              <a:chExt cx="1691975" cy="1692025"/>
            </a:xfrm>
          </p:grpSpPr>
          <p:sp>
            <p:nvSpPr>
              <p:cNvPr id="471" name="Google Shape;471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" name="Google Shape;491;p14"/>
            <p:cNvGrpSpPr/>
            <p:nvPr/>
          </p:nvGrpSpPr>
          <p:grpSpPr>
            <a:xfrm>
              <a:off x="4921518" y="1370974"/>
              <a:ext cx="2498032" cy="2498106"/>
              <a:chOff x="1911825" y="879650"/>
              <a:chExt cx="1691975" cy="1692025"/>
            </a:xfrm>
          </p:grpSpPr>
          <p:sp>
            <p:nvSpPr>
              <p:cNvPr id="492" name="Google Shape;492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14"/>
            <p:cNvGrpSpPr/>
            <p:nvPr/>
          </p:nvGrpSpPr>
          <p:grpSpPr>
            <a:xfrm>
              <a:off x="6437654" y="2819027"/>
              <a:ext cx="2498032" cy="2498106"/>
              <a:chOff x="1911825" y="879650"/>
              <a:chExt cx="1691975" cy="1692025"/>
            </a:xfrm>
          </p:grpSpPr>
          <p:sp>
            <p:nvSpPr>
              <p:cNvPr id="513" name="Google Shape;513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14"/>
            <p:cNvGrpSpPr/>
            <p:nvPr/>
          </p:nvGrpSpPr>
          <p:grpSpPr>
            <a:xfrm>
              <a:off x="6377416" y="-168235"/>
              <a:ext cx="2498032" cy="2498106"/>
              <a:chOff x="1911825" y="879650"/>
              <a:chExt cx="1691975" cy="1692025"/>
            </a:xfrm>
          </p:grpSpPr>
          <p:sp>
            <p:nvSpPr>
              <p:cNvPr id="534" name="Google Shape;534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14"/>
            <p:cNvGrpSpPr/>
            <p:nvPr/>
          </p:nvGrpSpPr>
          <p:grpSpPr>
            <a:xfrm>
              <a:off x="7986793" y="-1638580"/>
              <a:ext cx="2498032" cy="2498106"/>
              <a:chOff x="1911825" y="879650"/>
              <a:chExt cx="1691975" cy="1692025"/>
            </a:xfrm>
          </p:grpSpPr>
          <p:sp>
            <p:nvSpPr>
              <p:cNvPr id="555" name="Google Shape;555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14"/>
            <p:cNvGrpSpPr/>
            <p:nvPr/>
          </p:nvGrpSpPr>
          <p:grpSpPr>
            <a:xfrm>
              <a:off x="7986793" y="1293308"/>
              <a:ext cx="2498032" cy="2498106"/>
              <a:chOff x="1911825" y="879650"/>
              <a:chExt cx="1691975" cy="1692025"/>
            </a:xfrm>
          </p:grpSpPr>
          <p:sp>
            <p:nvSpPr>
              <p:cNvPr id="576" name="Google Shape;576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" name="Google Shape;596;p14"/>
            <p:cNvGrpSpPr/>
            <p:nvPr/>
          </p:nvGrpSpPr>
          <p:grpSpPr>
            <a:xfrm>
              <a:off x="7995190" y="4283974"/>
              <a:ext cx="2498032" cy="2498106"/>
              <a:chOff x="1911825" y="879650"/>
              <a:chExt cx="1691975" cy="1692025"/>
            </a:xfrm>
          </p:grpSpPr>
          <p:sp>
            <p:nvSpPr>
              <p:cNvPr id="597" name="Google Shape;597;p14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7" name="Google Shape;617;p14"/>
          <p:cNvSpPr txBox="1">
            <a:spLocks noGrp="1"/>
          </p:cNvSpPr>
          <p:nvPr>
            <p:ph type="title"/>
          </p:nvPr>
        </p:nvSpPr>
        <p:spPr>
          <a:xfrm>
            <a:off x="1458150" y="2908838"/>
            <a:ext cx="6227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8" name="Google Shape;618;p14"/>
          <p:cNvSpPr txBox="1">
            <a:spLocks noGrp="1"/>
          </p:cNvSpPr>
          <p:nvPr>
            <p:ph type="subTitle" idx="1"/>
          </p:nvPr>
        </p:nvSpPr>
        <p:spPr>
          <a:xfrm>
            <a:off x="1458150" y="1358475"/>
            <a:ext cx="6227700" cy="13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17"/>
          <p:cNvGrpSpPr/>
          <p:nvPr/>
        </p:nvGrpSpPr>
        <p:grpSpPr>
          <a:xfrm rot="8658148">
            <a:off x="-925787" y="-690167"/>
            <a:ext cx="1991941" cy="1992000"/>
            <a:chOff x="7152035" y="-461011"/>
            <a:chExt cx="1991962" cy="1992021"/>
          </a:xfrm>
        </p:grpSpPr>
        <p:sp>
          <p:nvSpPr>
            <p:cNvPr id="674" name="Google Shape;674;p17"/>
            <p:cNvSpPr/>
            <p:nvPr/>
          </p:nvSpPr>
          <p:spPr>
            <a:xfrm>
              <a:off x="8247836" y="-448709"/>
              <a:ext cx="312750" cy="493171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7735446" y="-452388"/>
              <a:ext cx="328467" cy="508888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8242156" y="1014293"/>
              <a:ext cx="318430" cy="505798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7735446" y="1002578"/>
              <a:ext cx="333676" cy="520867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8626456" y="619132"/>
              <a:ext cx="508829" cy="32855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8638611" y="122547"/>
              <a:ext cx="493083" cy="312691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7162895" y="122400"/>
              <a:ext cx="505945" cy="318577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7159717" y="613863"/>
              <a:ext cx="520779" cy="333676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7748837" y="-461011"/>
              <a:ext cx="801300" cy="720449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7873102" y="-387283"/>
              <a:ext cx="554538" cy="745113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8075067" y="130464"/>
              <a:ext cx="149341" cy="233753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7152035" y="135732"/>
              <a:ext cx="724452" cy="795354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7225704" y="260055"/>
              <a:ext cx="745584" cy="545208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7743510" y="460991"/>
              <a:ext cx="233841" cy="144543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8423695" y="132936"/>
              <a:ext cx="720302" cy="801182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8325155" y="255405"/>
              <a:ext cx="745084" cy="554391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8318768" y="458519"/>
              <a:ext cx="233841" cy="149311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7751898" y="806499"/>
              <a:ext cx="795443" cy="72451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7877899" y="711697"/>
              <a:ext cx="545031" cy="745584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8077540" y="705722"/>
              <a:ext cx="144396" cy="233841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17"/>
          <p:cNvGrpSpPr/>
          <p:nvPr/>
        </p:nvGrpSpPr>
        <p:grpSpPr>
          <a:xfrm rot="5400000">
            <a:off x="7126883" y="1550700"/>
            <a:ext cx="3537688" cy="207000"/>
            <a:chOff x="221550" y="102900"/>
            <a:chExt cx="3537688" cy="207000"/>
          </a:xfrm>
        </p:grpSpPr>
        <p:sp>
          <p:nvSpPr>
            <p:cNvPr id="695" name="Google Shape;695;p17"/>
            <p:cNvSpPr/>
            <p:nvPr/>
          </p:nvSpPr>
          <p:spPr>
            <a:xfrm>
              <a:off x="3552238" y="1029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6" name="Google Shape;696;p17"/>
            <p:cNvCxnSpPr/>
            <p:nvPr/>
          </p:nvCxnSpPr>
          <p:spPr>
            <a:xfrm>
              <a:off x="221550" y="206400"/>
              <a:ext cx="3264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7" name="Google Shape;697;p17"/>
          <p:cNvGrpSpPr/>
          <p:nvPr/>
        </p:nvGrpSpPr>
        <p:grpSpPr>
          <a:xfrm rot="5400000">
            <a:off x="8513275" y="4346075"/>
            <a:ext cx="798875" cy="795775"/>
            <a:chOff x="2597500" y="4013750"/>
            <a:chExt cx="798875" cy="795775"/>
          </a:xfrm>
        </p:grpSpPr>
        <p:sp>
          <p:nvSpPr>
            <p:cNvPr id="698" name="Google Shape;698;p17"/>
            <p:cNvSpPr/>
            <p:nvPr/>
          </p:nvSpPr>
          <p:spPr>
            <a:xfrm>
              <a:off x="2986550" y="4411425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7" y="0"/>
                    <a:pt x="139" y="6"/>
                    <a:pt x="1" y="6"/>
                  </a:cubicBezTo>
                  <a:cubicBezTo>
                    <a:pt x="139" y="6"/>
                    <a:pt x="275" y="9"/>
                    <a:pt x="413" y="9"/>
                  </a:cubicBezTo>
                  <a:cubicBezTo>
                    <a:pt x="554" y="9"/>
                    <a:pt x="689" y="9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2597775" y="4025550"/>
              <a:ext cx="388875" cy="772250"/>
            </a:xfrm>
            <a:custGeom>
              <a:avLst/>
              <a:gdLst/>
              <a:ahLst/>
              <a:cxnLst/>
              <a:rect l="l" t="t" r="r" b="b"/>
              <a:pathLst>
                <a:path w="15555" h="30890" extrusionOk="0">
                  <a:moveTo>
                    <a:pt x="0" y="0"/>
                  </a:moveTo>
                  <a:lnTo>
                    <a:pt x="0" y="30889"/>
                  </a:lnTo>
                  <a:cubicBezTo>
                    <a:pt x="244" y="22452"/>
                    <a:pt x="7082" y="15658"/>
                    <a:pt x="15555" y="15444"/>
                  </a:cubicBezTo>
                  <a:cubicBezTo>
                    <a:pt x="7079" y="15227"/>
                    <a:pt x="239" y="843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3007300" y="4013750"/>
              <a:ext cx="389075" cy="795775"/>
            </a:xfrm>
            <a:custGeom>
              <a:avLst/>
              <a:gdLst/>
              <a:ahLst/>
              <a:cxnLst/>
              <a:rect l="l" t="t" r="r" b="b"/>
              <a:pathLst>
                <a:path w="15563" h="31831" extrusionOk="0">
                  <a:moveTo>
                    <a:pt x="15560" y="1"/>
                  </a:moveTo>
                  <a:lnTo>
                    <a:pt x="15560" y="410"/>
                  </a:lnTo>
                  <a:cubicBezTo>
                    <a:pt x="15343" y="8877"/>
                    <a:pt x="8497" y="15701"/>
                    <a:pt x="0" y="15916"/>
                  </a:cubicBezTo>
                  <a:cubicBezTo>
                    <a:pt x="8497" y="16132"/>
                    <a:pt x="15343" y="22957"/>
                    <a:pt x="15560" y="31421"/>
                  </a:cubicBezTo>
                  <a:lnTo>
                    <a:pt x="15560" y="31830"/>
                  </a:lnTo>
                  <a:lnTo>
                    <a:pt x="15563" y="31830"/>
                  </a:lnTo>
                  <a:lnTo>
                    <a:pt x="15563" y="31828"/>
                  </a:lnTo>
                  <a:lnTo>
                    <a:pt x="155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2986550" y="4411500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5" y="0"/>
                    <a:pt x="139" y="0"/>
                    <a:pt x="1" y="6"/>
                  </a:cubicBezTo>
                  <a:cubicBezTo>
                    <a:pt x="139" y="6"/>
                    <a:pt x="275" y="8"/>
                    <a:pt x="413" y="8"/>
                  </a:cubicBezTo>
                  <a:cubicBezTo>
                    <a:pt x="554" y="8"/>
                    <a:pt x="692" y="6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3396225" y="4013750"/>
              <a:ext cx="150" cy="10275"/>
            </a:xfrm>
            <a:custGeom>
              <a:avLst/>
              <a:gdLst/>
              <a:ahLst/>
              <a:cxnLst/>
              <a:rect l="l" t="t" r="r" b="b"/>
              <a:pathLst>
                <a:path w="6" h="411" extrusionOk="0">
                  <a:moveTo>
                    <a:pt x="0" y="1"/>
                  </a:moveTo>
                  <a:lnTo>
                    <a:pt x="0" y="410"/>
                  </a:lnTo>
                  <a:cubicBezTo>
                    <a:pt x="3" y="274"/>
                    <a:pt x="6" y="136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597500" y="4013750"/>
              <a:ext cx="150" cy="11675"/>
            </a:xfrm>
            <a:custGeom>
              <a:avLst/>
              <a:gdLst/>
              <a:ahLst/>
              <a:cxnLst/>
              <a:rect l="l" t="t" r="r" b="b"/>
              <a:pathLst>
                <a:path w="6" h="467" extrusionOk="0">
                  <a:moveTo>
                    <a:pt x="0" y="1"/>
                  </a:moveTo>
                  <a:cubicBezTo>
                    <a:pt x="0" y="155"/>
                    <a:pt x="3" y="312"/>
                    <a:pt x="6" y="467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986550" y="4411500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5" y="0"/>
                    <a:pt x="139" y="0"/>
                    <a:pt x="1" y="6"/>
                  </a:cubicBezTo>
                  <a:cubicBezTo>
                    <a:pt x="139" y="6"/>
                    <a:pt x="275" y="8"/>
                    <a:pt x="413" y="8"/>
                  </a:cubicBezTo>
                  <a:cubicBezTo>
                    <a:pt x="554" y="8"/>
                    <a:pt x="692" y="6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17"/>
          <p:cNvGrpSpPr/>
          <p:nvPr/>
        </p:nvGrpSpPr>
        <p:grpSpPr>
          <a:xfrm rot="5400000">
            <a:off x="8513275" y="3555208"/>
            <a:ext cx="798875" cy="795775"/>
            <a:chOff x="2597500" y="4013750"/>
            <a:chExt cx="798875" cy="795775"/>
          </a:xfrm>
        </p:grpSpPr>
        <p:sp>
          <p:nvSpPr>
            <p:cNvPr id="706" name="Google Shape;706;p17"/>
            <p:cNvSpPr/>
            <p:nvPr/>
          </p:nvSpPr>
          <p:spPr>
            <a:xfrm>
              <a:off x="2986550" y="4411425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7" y="0"/>
                    <a:pt x="139" y="6"/>
                    <a:pt x="1" y="6"/>
                  </a:cubicBezTo>
                  <a:cubicBezTo>
                    <a:pt x="139" y="6"/>
                    <a:pt x="275" y="9"/>
                    <a:pt x="413" y="9"/>
                  </a:cubicBezTo>
                  <a:cubicBezTo>
                    <a:pt x="554" y="9"/>
                    <a:pt x="689" y="9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97775" y="4025550"/>
              <a:ext cx="388875" cy="772250"/>
            </a:xfrm>
            <a:custGeom>
              <a:avLst/>
              <a:gdLst/>
              <a:ahLst/>
              <a:cxnLst/>
              <a:rect l="l" t="t" r="r" b="b"/>
              <a:pathLst>
                <a:path w="15555" h="30890" extrusionOk="0">
                  <a:moveTo>
                    <a:pt x="0" y="0"/>
                  </a:moveTo>
                  <a:lnTo>
                    <a:pt x="0" y="30889"/>
                  </a:lnTo>
                  <a:cubicBezTo>
                    <a:pt x="244" y="22452"/>
                    <a:pt x="7082" y="15658"/>
                    <a:pt x="15555" y="15444"/>
                  </a:cubicBezTo>
                  <a:cubicBezTo>
                    <a:pt x="7079" y="15227"/>
                    <a:pt x="239" y="843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3007300" y="4013750"/>
              <a:ext cx="389075" cy="795775"/>
            </a:xfrm>
            <a:custGeom>
              <a:avLst/>
              <a:gdLst/>
              <a:ahLst/>
              <a:cxnLst/>
              <a:rect l="l" t="t" r="r" b="b"/>
              <a:pathLst>
                <a:path w="15563" h="31831" extrusionOk="0">
                  <a:moveTo>
                    <a:pt x="15560" y="1"/>
                  </a:moveTo>
                  <a:lnTo>
                    <a:pt x="15560" y="410"/>
                  </a:lnTo>
                  <a:cubicBezTo>
                    <a:pt x="15343" y="8877"/>
                    <a:pt x="8497" y="15701"/>
                    <a:pt x="0" y="15916"/>
                  </a:cubicBezTo>
                  <a:cubicBezTo>
                    <a:pt x="8497" y="16132"/>
                    <a:pt x="15343" y="22957"/>
                    <a:pt x="15560" y="31421"/>
                  </a:cubicBezTo>
                  <a:lnTo>
                    <a:pt x="15560" y="31830"/>
                  </a:lnTo>
                  <a:lnTo>
                    <a:pt x="15563" y="31830"/>
                  </a:lnTo>
                  <a:lnTo>
                    <a:pt x="15563" y="31828"/>
                  </a:lnTo>
                  <a:lnTo>
                    <a:pt x="155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2986550" y="4411500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5" y="0"/>
                    <a:pt x="139" y="0"/>
                    <a:pt x="1" y="6"/>
                  </a:cubicBezTo>
                  <a:cubicBezTo>
                    <a:pt x="139" y="6"/>
                    <a:pt x="275" y="8"/>
                    <a:pt x="413" y="8"/>
                  </a:cubicBezTo>
                  <a:cubicBezTo>
                    <a:pt x="554" y="8"/>
                    <a:pt x="692" y="6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3396225" y="4013750"/>
              <a:ext cx="150" cy="10275"/>
            </a:xfrm>
            <a:custGeom>
              <a:avLst/>
              <a:gdLst/>
              <a:ahLst/>
              <a:cxnLst/>
              <a:rect l="l" t="t" r="r" b="b"/>
              <a:pathLst>
                <a:path w="6" h="411" extrusionOk="0">
                  <a:moveTo>
                    <a:pt x="0" y="1"/>
                  </a:moveTo>
                  <a:lnTo>
                    <a:pt x="0" y="410"/>
                  </a:lnTo>
                  <a:cubicBezTo>
                    <a:pt x="3" y="274"/>
                    <a:pt x="6" y="136"/>
                    <a:pt x="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2597500" y="4013750"/>
              <a:ext cx="150" cy="11675"/>
            </a:xfrm>
            <a:custGeom>
              <a:avLst/>
              <a:gdLst/>
              <a:ahLst/>
              <a:cxnLst/>
              <a:rect l="l" t="t" r="r" b="b"/>
              <a:pathLst>
                <a:path w="6" h="467" extrusionOk="0">
                  <a:moveTo>
                    <a:pt x="0" y="1"/>
                  </a:moveTo>
                  <a:cubicBezTo>
                    <a:pt x="0" y="155"/>
                    <a:pt x="3" y="312"/>
                    <a:pt x="6" y="467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2986550" y="4411500"/>
              <a:ext cx="20700" cy="225"/>
            </a:xfrm>
            <a:custGeom>
              <a:avLst/>
              <a:gdLst/>
              <a:ahLst/>
              <a:cxnLst/>
              <a:rect l="l" t="t" r="r" b="b"/>
              <a:pathLst>
                <a:path w="828" h="9" extrusionOk="0">
                  <a:moveTo>
                    <a:pt x="413" y="0"/>
                  </a:moveTo>
                  <a:cubicBezTo>
                    <a:pt x="275" y="0"/>
                    <a:pt x="139" y="0"/>
                    <a:pt x="1" y="6"/>
                  </a:cubicBezTo>
                  <a:cubicBezTo>
                    <a:pt x="139" y="6"/>
                    <a:pt x="275" y="8"/>
                    <a:pt x="413" y="8"/>
                  </a:cubicBezTo>
                  <a:cubicBezTo>
                    <a:pt x="554" y="8"/>
                    <a:pt x="692" y="6"/>
                    <a:pt x="828" y="6"/>
                  </a:cubicBezTo>
                  <a:cubicBezTo>
                    <a:pt x="689" y="6"/>
                    <a:pt x="554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17"/>
          <p:cNvSpPr txBox="1">
            <a:spLocks noGrp="1"/>
          </p:cNvSpPr>
          <p:nvPr>
            <p:ph type="title"/>
          </p:nvPr>
        </p:nvSpPr>
        <p:spPr>
          <a:xfrm>
            <a:off x="720000" y="538435"/>
            <a:ext cx="7704000" cy="6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8"/>
          <p:cNvSpPr txBox="1">
            <a:spLocks noGrp="1"/>
          </p:cNvSpPr>
          <p:nvPr>
            <p:ph type="title"/>
          </p:nvPr>
        </p:nvSpPr>
        <p:spPr>
          <a:xfrm>
            <a:off x="4753975" y="2173050"/>
            <a:ext cx="3543300" cy="11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16" name="Google Shape;716;p18"/>
          <p:cNvSpPr txBox="1">
            <a:spLocks noGrp="1"/>
          </p:cNvSpPr>
          <p:nvPr>
            <p:ph type="title" idx="2" hasCustomPrompt="1"/>
          </p:nvPr>
        </p:nvSpPr>
        <p:spPr>
          <a:xfrm>
            <a:off x="5610626" y="1042650"/>
            <a:ext cx="18372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17" name="Google Shape;717;p18"/>
          <p:cNvSpPr txBox="1">
            <a:spLocks noGrp="1"/>
          </p:cNvSpPr>
          <p:nvPr>
            <p:ph type="subTitle" idx="1"/>
          </p:nvPr>
        </p:nvSpPr>
        <p:spPr>
          <a:xfrm>
            <a:off x="4753975" y="3371850"/>
            <a:ext cx="3543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8" name="Google Shape;718;p18"/>
          <p:cNvSpPr>
            <a:spLocks noGrp="1"/>
          </p:cNvSpPr>
          <p:nvPr>
            <p:ph type="pic" idx="3"/>
          </p:nvPr>
        </p:nvSpPr>
        <p:spPr>
          <a:xfrm>
            <a:off x="484800" y="323825"/>
            <a:ext cx="3729600" cy="4514700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0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45475"/>
            <a:ext cx="77139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"/>
              <a:buNone/>
              <a:defRPr sz="2800" b="1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58" r:id="rId5"/>
    <p:sldLayoutId id="2147483659" r:id="rId6"/>
    <p:sldLayoutId id="2147483660" r:id="rId7"/>
    <p:sldLayoutId id="2147483663" r:id="rId8"/>
    <p:sldLayoutId id="2147483664" r:id="rId9"/>
    <p:sldLayoutId id="2147483666" r:id="rId10"/>
    <p:sldLayoutId id="2147483672" r:id="rId11"/>
    <p:sldLayoutId id="2147483673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Ytd7Qivr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32"/>
          <p:cNvGrpSpPr/>
          <p:nvPr/>
        </p:nvGrpSpPr>
        <p:grpSpPr>
          <a:xfrm>
            <a:off x="-1147232" y="-1512330"/>
            <a:ext cx="2498032" cy="2498106"/>
            <a:chOff x="1911825" y="879650"/>
            <a:chExt cx="1691975" cy="1692025"/>
          </a:xfrm>
        </p:grpSpPr>
        <p:sp>
          <p:nvSpPr>
            <p:cNvPr id="1639" name="Google Shape;1639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32"/>
          <p:cNvGrpSpPr/>
          <p:nvPr/>
        </p:nvGrpSpPr>
        <p:grpSpPr>
          <a:xfrm>
            <a:off x="-1147232" y="1419558"/>
            <a:ext cx="2498032" cy="2498106"/>
            <a:chOff x="1911825" y="879650"/>
            <a:chExt cx="1691975" cy="1692025"/>
          </a:xfrm>
        </p:grpSpPr>
        <p:sp>
          <p:nvSpPr>
            <p:cNvPr id="1660" name="Google Shape;1660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0" name="Google Shape;1680;p32"/>
          <p:cNvGrpSpPr/>
          <p:nvPr/>
        </p:nvGrpSpPr>
        <p:grpSpPr>
          <a:xfrm>
            <a:off x="329356" y="2920087"/>
            <a:ext cx="2498032" cy="2498106"/>
            <a:chOff x="1911825" y="879650"/>
            <a:chExt cx="1691975" cy="1692025"/>
          </a:xfrm>
        </p:grpSpPr>
        <p:sp>
          <p:nvSpPr>
            <p:cNvPr id="1681" name="Google Shape;1681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1" name="Google Shape;1701;p32"/>
          <p:cNvGrpSpPr/>
          <p:nvPr/>
        </p:nvGrpSpPr>
        <p:grpSpPr>
          <a:xfrm>
            <a:off x="-1138835" y="4410224"/>
            <a:ext cx="2498032" cy="2498106"/>
            <a:chOff x="1911825" y="879650"/>
            <a:chExt cx="1691975" cy="1692025"/>
          </a:xfrm>
        </p:grpSpPr>
        <p:sp>
          <p:nvSpPr>
            <p:cNvPr id="1702" name="Google Shape;1702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32"/>
          <p:cNvGrpSpPr/>
          <p:nvPr/>
        </p:nvGrpSpPr>
        <p:grpSpPr>
          <a:xfrm>
            <a:off x="1849506" y="4351447"/>
            <a:ext cx="2498032" cy="2498106"/>
            <a:chOff x="1911825" y="879650"/>
            <a:chExt cx="1691975" cy="1692025"/>
          </a:xfrm>
        </p:grpSpPr>
        <p:sp>
          <p:nvSpPr>
            <p:cNvPr id="1723" name="Google Shape;1723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3" name="Google Shape;1743;p32"/>
          <p:cNvGrpSpPr/>
          <p:nvPr/>
        </p:nvGrpSpPr>
        <p:grpSpPr>
          <a:xfrm>
            <a:off x="1848454" y="-1512330"/>
            <a:ext cx="2498032" cy="2498106"/>
            <a:chOff x="1911825" y="879650"/>
            <a:chExt cx="1691975" cy="1692025"/>
          </a:xfrm>
        </p:grpSpPr>
        <p:sp>
          <p:nvSpPr>
            <p:cNvPr id="1744" name="Google Shape;1744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32"/>
          <p:cNvGrpSpPr/>
          <p:nvPr/>
        </p:nvGrpSpPr>
        <p:grpSpPr>
          <a:xfrm>
            <a:off x="354547" y="-50401"/>
            <a:ext cx="2498032" cy="2498106"/>
            <a:chOff x="1911825" y="879650"/>
            <a:chExt cx="1691975" cy="1692025"/>
          </a:xfrm>
        </p:grpSpPr>
        <p:sp>
          <p:nvSpPr>
            <p:cNvPr id="1765" name="Google Shape;1765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878593" y="1497224"/>
            <a:ext cx="2498032" cy="2498106"/>
            <a:chOff x="1911825" y="879650"/>
            <a:chExt cx="1691975" cy="1692025"/>
          </a:xfrm>
        </p:grpSpPr>
        <p:sp>
          <p:nvSpPr>
            <p:cNvPr id="1786" name="Google Shape;1786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32"/>
          <p:cNvGrpSpPr/>
          <p:nvPr/>
        </p:nvGrpSpPr>
        <p:grpSpPr>
          <a:xfrm>
            <a:off x="3394729" y="2945277"/>
            <a:ext cx="2498032" cy="2498106"/>
            <a:chOff x="1911825" y="879650"/>
            <a:chExt cx="1691975" cy="1692025"/>
          </a:xfrm>
        </p:grpSpPr>
        <p:sp>
          <p:nvSpPr>
            <p:cNvPr id="1807" name="Google Shape;1807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32"/>
          <p:cNvGrpSpPr/>
          <p:nvPr/>
        </p:nvGrpSpPr>
        <p:grpSpPr>
          <a:xfrm>
            <a:off x="3334491" y="-41985"/>
            <a:ext cx="2498032" cy="2498106"/>
            <a:chOff x="1911825" y="879650"/>
            <a:chExt cx="1691975" cy="1692025"/>
          </a:xfrm>
        </p:grpSpPr>
        <p:sp>
          <p:nvSpPr>
            <p:cNvPr id="1828" name="Google Shape;1828;p32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2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2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2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2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2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2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2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2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2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2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2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2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2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2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2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2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8" name="Google Shape;1848;p32"/>
          <p:cNvSpPr/>
          <p:nvPr/>
        </p:nvSpPr>
        <p:spPr>
          <a:xfrm>
            <a:off x="4102866" y="-8933"/>
            <a:ext cx="4987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32"/>
          <p:cNvSpPr txBox="1">
            <a:spLocks noGrp="1"/>
          </p:cNvSpPr>
          <p:nvPr>
            <p:ph type="ctrTitle"/>
          </p:nvPr>
        </p:nvSpPr>
        <p:spPr>
          <a:xfrm>
            <a:off x="4375076" y="592320"/>
            <a:ext cx="4337375" cy="2640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dirty="0" err="1"/>
              <a:t>Why</a:t>
            </a:r>
            <a:r>
              <a:rPr lang="nl-BE" sz="4000" dirty="0"/>
              <a:t> is English a </a:t>
            </a:r>
            <a:r>
              <a:rPr lang="nl-BE" sz="4000" dirty="0" err="1"/>
              <a:t>world</a:t>
            </a:r>
            <a:r>
              <a:rPr lang="nl-BE" sz="4000" dirty="0"/>
              <a:t> </a:t>
            </a:r>
            <a:r>
              <a:rPr lang="nl-BE" sz="4000" dirty="0" err="1"/>
              <a:t>language</a:t>
            </a:r>
            <a:r>
              <a:rPr lang="nl-BE" sz="4000" dirty="0"/>
              <a:t>?</a:t>
            </a:r>
            <a:endParaRPr sz="4000" dirty="0"/>
          </a:p>
        </p:txBody>
      </p:sp>
      <p:sp>
        <p:nvSpPr>
          <p:cNvPr id="1850" name="Google Shape;1850;p32"/>
          <p:cNvSpPr txBox="1">
            <a:spLocks noGrp="1"/>
          </p:cNvSpPr>
          <p:nvPr>
            <p:ph type="subTitle" idx="1"/>
          </p:nvPr>
        </p:nvSpPr>
        <p:spPr>
          <a:xfrm>
            <a:off x="4635925" y="3831100"/>
            <a:ext cx="36861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dirty="0"/>
              <a:t>Ilani Defryn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dirty="0"/>
              <a:t>5EMb</a:t>
            </a:r>
            <a:endParaRPr sz="1400" dirty="0"/>
          </a:p>
        </p:txBody>
      </p:sp>
      <p:grpSp>
        <p:nvGrpSpPr>
          <p:cNvPr id="1851" name="Google Shape;1851;p32"/>
          <p:cNvGrpSpPr/>
          <p:nvPr/>
        </p:nvGrpSpPr>
        <p:grpSpPr>
          <a:xfrm>
            <a:off x="4534339" y="3543050"/>
            <a:ext cx="3894561" cy="207000"/>
            <a:chOff x="4534339" y="3439725"/>
            <a:chExt cx="3894561" cy="207000"/>
          </a:xfrm>
        </p:grpSpPr>
        <p:cxnSp>
          <p:nvCxnSpPr>
            <p:cNvPr id="1852" name="Google Shape;1852;p32"/>
            <p:cNvCxnSpPr/>
            <p:nvPr/>
          </p:nvCxnSpPr>
          <p:spPr>
            <a:xfrm>
              <a:off x="4534339" y="3543225"/>
              <a:ext cx="1785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53" name="Google Shape;1853;p32"/>
            <p:cNvSpPr/>
            <p:nvPr/>
          </p:nvSpPr>
          <p:spPr>
            <a:xfrm>
              <a:off x="6380063" y="3439725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54" name="Google Shape;1854;p32"/>
            <p:cNvCxnSpPr/>
            <p:nvPr/>
          </p:nvCxnSpPr>
          <p:spPr>
            <a:xfrm>
              <a:off x="6643300" y="3543225"/>
              <a:ext cx="1785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Tijdelijke aanduiding voor afbeelding 5" descr="Afbeelding met (kosmische) ruimte, planeet, Aarde, Hemellichaam&#10;&#10;Automatisch gegenereerde beschrijving">
            <a:extLst>
              <a:ext uri="{FF2B5EF4-FFF2-40B4-BE49-F238E27FC236}">
                <a16:creationId xmlns:a16="http://schemas.microsoft.com/office/drawing/2014/main" id="{9460534D-0441-4C59-197E-3B885712C60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8685" r="8685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B27CD1E-51EF-C309-9112-192875DEF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 Understanding Colonialism: Indian Colonialism: A Special Case from 1600  to 1914 — Wealth and Power">
            <a:extLst>
              <a:ext uri="{FF2B5EF4-FFF2-40B4-BE49-F238E27FC236}">
                <a16:creationId xmlns:a16="http://schemas.microsoft.com/office/drawing/2014/main" id="{6F212048-60A0-0E26-CA32-80809830D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3674" r="6412"/>
          <a:stretch/>
        </p:blipFill>
        <p:spPr bwMode="auto">
          <a:xfrm>
            <a:off x="3347048" y="1168810"/>
            <a:ext cx="5613225" cy="345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B215D3E-883D-CBEF-8383-66FA4307C95E}"/>
              </a:ext>
            </a:extLst>
          </p:cNvPr>
          <p:cNvSpPr txBox="1"/>
          <p:nvPr/>
        </p:nvSpPr>
        <p:spPr>
          <a:xfrm>
            <a:off x="517585" y="999273"/>
            <a:ext cx="4572000" cy="1347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</a:rPr>
              <a:t> </a:t>
            </a: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The colonisation of India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700 million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40 or 50 </a:t>
            </a:r>
            <a:r>
              <a:rPr lang="nl-BE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million</a:t>
            </a:r>
            <a:endParaRPr lang="en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E29E13A-5197-EA51-0565-7ED53AE2F467}"/>
              </a:ext>
            </a:extLst>
          </p:cNvPr>
          <p:cNvSpPr txBox="1"/>
          <p:nvPr/>
        </p:nvSpPr>
        <p:spPr>
          <a:xfrm>
            <a:off x="1406105" y="299212"/>
            <a:ext cx="633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Unbounded" panose="020B0604020202020204" charset="0"/>
                <a:ea typeface="Inter" panose="020B0604020202020204" charset="0"/>
                <a:cs typeface="Calibri" panose="020F0502020204030204" pitchFamily="34" charset="0"/>
                <a:sym typeface="Poppins"/>
              </a:rPr>
              <a:t>English a second language. 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215827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8" name="Google Shape;3228;p58"/>
          <p:cNvGrpSpPr/>
          <p:nvPr/>
        </p:nvGrpSpPr>
        <p:grpSpPr>
          <a:xfrm>
            <a:off x="4603580" y="-42561"/>
            <a:ext cx="4537960" cy="5638242"/>
            <a:chOff x="4603580" y="-42561"/>
            <a:chExt cx="4537960" cy="5638242"/>
          </a:xfrm>
        </p:grpSpPr>
        <p:grpSp>
          <p:nvGrpSpPr>
            <p:cNvPr id="3229" name="Google Shape;3229;p58"/>
            <p:cNvGrpSpPr/>
            <p:nvPr/>
          </p:nvGrpSpPr>
          <p:grpSpPr>
            <a:xfrm rot="5400000">
              <a:off x="4611500" y="-40491"/>
              <a:ext cx="1132565" cy="1132627"/>
              <a:chOff x="2597500" y="4013750"/>
              <a:chExt cx="798875" cy="795775"/>
            </a:xfrm>
          </p:grpSpPr>
          <p:sp>
            <p:nvSpPr>
              <p:cNvPr id="3230" name="Google Shape;323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7" name="Google Shape;3237;p58"/>
            <p:cNvGrpSpPr/>
            <p:nvPr/>
          </p:nvGrpSpPr>
          <p:grpSpPr>
            <a:xfrm>
              <a:off x="6867502" y="-36633"/>
              <a:ext cx="1132593" cy="1120736"/>
              <a:chOff x="1337400" y="4022625"/>
              <a:chExt cx="795975" cy="798700"/>
            </a:xfrm>
          </p:grpSpPr>
          <p:sp>
            <p:nvSpPr>
              <p:cNvPr id="3238" name="Google Shape;323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1" name="Google Shape;3241;p58"/>
            <p:cNvGrpSpPr/>
            <p:nvPr/>
          </p:nvGrpSpPr>
          <p:grpSpPr>
            <a:xfrm>
              <a:off x="8002613" y="1090590"/>
              <a:ext cx="1132593" cy="1120736"/>
              <a:chOff x="1337400" y="4022625"/>
              <a:chExt cx="795975" cy="798700"/>
            </a:xfrm>
          </p:grpSpPr>
          <p:sp>
            <p:nvSpPr>
              <p:cNvPr id="3242" name="Google Shape;324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5" name="Google Shape;3245;p58"/>
            <p:cNvGrpSpPr/>
            <p:nvPr/>
          </p:nvGrpSpPr>
          <p:grpSpPr>
            <a:xfrm>
              <a:off x="4613043" y="1086797"/>
              <a:ext cx="1132593" cy="1132636"/>
              <a:chOff x="1337400" y="4022625"/>
              <a:chExt cx="795975" cy="798700"/>
            </a:xfrm>
          </p:grpSpPr>
          <p:sp>
            <p:nvSpPr>
              <p:cNvPr id="3246" name="Google Shape;324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9" name="Google Shape;3249;p58"/>
            <p:cNvGrpSpPr/>
            <p:nvPr/>
          </p:nvGrpSpPr>
          <p:grpSpPr>
            <a:xfrm>
              <a:off x="6867502" y="3337146"/>
              <a:ext cx="1132593" cy="1120736"/>
              <a:chOff x="1337400" y="4022625"/>
              <a:chExt cx="795975" cy="798700"/>
            </a:xfrm>
          </p:grpSpPr>
          <p:sp>
            <p:nvSpPr>
              <p:cNvPr id="3250" name="Google Shape;3250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3" name="Google Shape;3253;p58"/>
            <p:cNvGrpSpPr/>
            <p:nvPr/>
          </p:nvGrpSpPr>
          <p:grpSpPr>
            <a:xfrm>
              <a:off x="5740279" y="1090590"/>
              <a:ext cx="1132593" cy="1120736"/>
              <a:chOff x="1337400" y="4022625"/>
              <a:chExt cx="795975" cy="798700"/>
            </a:xfrm>
          </p:grpSpPr>
          <p:sp>
            <p:nvSpPr>
              <p:cNvPr id="3254" name="Google Shape;3254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7" name="Google Shape;3257;p58"/>
            <p:cNvGrpSpPr/>
            <p:nvPr/>
          </p:nvGrpSpPr>
          <p:grpSpPr>
            <a:xfrm rot="5400000">
              <a:off x="6875390" y="2209923"/>
              <a:ext cx="1132593" cy="1120736"/>
              <a:chOff x="1337400" y="4022625"/>
              <a:chExt cx="795975" cy="798700"/>
            </a:xfrm>
          </p:grpSpPr>
          <p:sp>
            <p:nvSpPr>
              <p:cNvPr id="3258" name="Google Shape;325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1" name="Google Shape;3261;p58"/>
            <p:cNvGrpSpPr/>
            <p:nvPr/>
          </p:nvGrpSpPr>
          <p:grpSpPr>
            <a:xfrm rot="5400000">
              <a:off x="5740279" y="-36633"/>
              <a:ext cx="1132593" cy="1120736"/>
              <a:chOff x="1337400" y="4022625"/>
              <a:chExt cx="795975" cy="798700"/>
            </a:xfrm>
          </p:grpSpPr>
          <p:sp>
            <p:nvSpPr>
              <p:cNvPr id="3262" name="Google Shape;326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5" name="Google Shape;3265;p58"/>
            <p:cNvGrpSpPr/>
            <p:nvPr/>
          </p:nvGrpSpPr>
          <p:grpSpPr>
            <a:xfrm rot="5400000">
              <a:off x="5740279" y="3345035"/>
              <a:ext cx="1132593" cy="1120736"/>
              <a:chOff x="1337400" y="4022625"/>
              <a:chExt cx="795975" cy="798700"/>
            </a:xfrm>
          </p:grpSpPr>
          <p:sp>
            <p:nvSpPr>
              <p:cNvPr id="3266" name="Google Shape;326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9" name="Google Shape;3269;p58"/>
            <p:cNvGrpSpPr/>
            <p:nvPr/>
          </p:nvGrpSpPr>
          <p:grpSpPr>
            <a:xfrm>
              <a:off x="5740279" y="4474945"/>
              <a:ext cx="1132593" cy="1120736"/>
              <a:chOff x="1337400" y="4022625"/>
              <a:chExt cx="795975" cy="798700"/>
            </a:xfrm>
          </p:grpSpPr>
          <p:sp>
            <p:nvSpPr>
              <p:cNvPr id="3270" name="Google Shape;3270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3" name="Google Shape;3273;p58"/>
            <p:cNvGrpSpPr/>
            <p:nvPr/>
          </p:nvGrpSpPr>
          <p:grpSpPr>
            <a:xfrm>
              <a:off x="8002613" y="4459167"/>
              <a:ext cx="1132593" cy="1120736"/>
              <a:chOff x="1337400" y="4022625"/>
              <a:chExt cx="795975" cy="798700"/>
            </a:xfrm>
          </p:grpSpPr>
          <p:sp>
            <p:nvSpPr>
              <p:cNvPr id="3274" name="Google Shape;3274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7" name="Google Shape;3277;p58"/>
            <p:cNvGrpSpPr/>
            <p:nvPr/>
          </p:nvGrpSpPr>
          <p:grpSpPr>
            <a:xfrm>
              <a:off x="4605168" y="4472257"/>
              <a:ext cx="1132593" cy="1120736"/>
              <a:chOff x="1337400" y="4022625"/>
              <a:chExt cx="795975" cy="798700"/>
            </a:xfrm>
          </p:grpSpPr>
          <p:sp>
            <p:nvSpPr>
              <p:cNvPr id="3278" name="Google Shape;327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1" name="Google Shape;3281;p58"/>
            <p:cNvGrpSpPr/>
            <p:nvPr/>
          </p:nvGrpSpPr>
          <p:grpSpPr>
            <a:xfrm>
              <a:off x="8002613" y="2209923"/>
              <a:ext cx="1132593" cy="1120736"/>
              <a:chOff x="1337400" y="4022625"/>
              <a:chExt cx="795975" cy="798700"/>
            </a:xfrm>
          </p:grpSpPr>
          <p:sp>
            <p:nvSpPr>
              <p:cNvPr id="3282" name="Google Shape;328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5" name="Google Shape;3285;p58"/>
            <p:cNvGrpSpPr/>
            <p:nvPr/>
          </p:nvGrpSpPr>
          <p:grpSpPr>
            <a:xfrm>
              <a:off x="4613057" y="2220500"/>
              <a:ext cx="1132593" cy="1120736"/>
              <a:chOff x="1337400" y="4022625"/>
              <a:chExt cx="795975" cy="798700"/>
            </a:xfrm>
          </p:grpSpPr>
          <p:sp>
            <p:nvSpPr>
              <p:cNvPr id="3286" name="Google Shape;328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9" name="Google Shape;3289;p58"/>
            <p:cNvGrpSpPr/>
            <p:nvPr/>
          </p:nvGrpSpPr>
          <p:grpSpPr>
            <a:xfrm rot="5400000">
              <a:off x="8008945" y="-40491"/>
              <a:ext cx="1132565" cy="1132627"/>
              <a:chOff x="2597500" y="4013750"/>
              <a:chExt cx="798875" cy="795775"/>
            </a:xfrm>
          </p:grpSpPr>
          <p:sp>
            <p:nvSpPr>
              <p:cNvPr id="3290" name="Google Shape;329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7" name="Google Shape;3297;p58"/>
            <p:cNvGrpSpPr/>
            <p:nvPr/>
          </p:nvGrpSpPr>
          <p:grpSpPr>
            <a:xfrm rot="5400000">
              <a:off x="8001056" y="3333287"/>
              <a:ext cx="1132565" cy="1132627"/>
              <a:chOff x="2597500" y="4013750"/>
              <a:chExt cx="798875" cy="795775"/>
            </a:xfrm>
          </p:grpSpPr>
          <p:sp>
            <p:nvSpPr>
              <p:cNvPr id="3298" name="Google Shape;3298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5" name="Google Shape;3305;p58"/>
            <p:cNvGrpSpPr/>
            <p:nvPr/>
          </p:nvGrpSpPr>
          <p:grpSpPr>
            <a:xfrm rot="5400000">
              <a:off x="4603611" y="3341176"/>
              <a:ext cx="1132565" cy="1132627"/>
              <a:chOff x="2597500" y="4013750"/>
              <a:chExt cx="798875" cy="795775"/>
            </a:xfrm>
          </p:grpSpPr>
          <p:sp>
            <p:nvSpPr>
              <p:cNvPr id="3306" name="Google Shape;3306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3" name="Google Shape;3313;p58"/>
            <p:cNvGrpSpPr/>
            <p:nvPr/>
          </p:nvGrpSpPr>
          <p:grpSpPr>
            <a:xfrm rot="5400000">
              <a:off x="6865945" y="1078843"/>
              <a:ext cx="1132565" cy="1132627"/>
              <a:chOff x="2597500" y="4013750"/>
              <a:chExt cx="798875" cy="795775"/>
            </a:xfrm>
          </p:grpSpPr>
          <p:sp>
            <p:nvSpPr>
              <p:cNvPr id="3314" name="Google Shape;3314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1" name="Google Shape;3321;p58"/>
            <p:cNvGrpSpPr/>
            <p:nvPr/>
          </p:nvGrpSpPr>
          <p:grpSpPr>
            <a:xfrm rot="5400000">
              <a:off x="6881722" y="4455309"/>
              <a:ext cx="1132565" cy="1132627"/>
              <a:chOff x="2597500" y="4013750"/>
              <a:chExt cx="798875" cy="795775"/>
            </a:xfrm>
          </p:grpSpPr>
          <p:sp>
            <p:nvSpPr>
              <p:cNvPr id="3322" name="Google Shape;3322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9" name="Google Shape;3329;p58"/>
            <p:cNvGrpSpPr/>
            <p:nvPr/>
          </p:nvGrpSpPr>
          <p:grpSpPr>
            <a:xfrm>
              <a:off x="5746611" y="2216642"/>
              <a:ext cx="1132565" cy="1132627"/>
              <a:chOff x="2597500" y="4013750"/>
              <a:chExt cx="798875" cy="795775"/>
            </a:xfrm>
          </p:grpSpPr>
          <p:sp>
            <p:nvSpPr>
              <p:cNvPr id="3330" name="Google Shape;333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7" name="Google Shape;3337;p58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0A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8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1E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39" name="Google Shape;3339;p58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2335" r="32335"/>
          <a:stretch/>
        </p:blipFill>
        <p:spPr>
          <a:xfrm>
            <a:off x="4980600" y="323825"/>
            <a:ext cx="3729600" cy="4514700"/>
          </a:xfrm>
          <a:prstGeom prst="ellipse">
            <a:avLst/>
          </a:prstGeom>
        </p:spPr>
      </p:pic>
      <p:sp>
        <p:nvSpPr>
          <p:cNvPr id="3340" name="Google Shape;3340;p58"/>
          <p:cNvSpPr/>
          <p:nvPr/>
        </p:nvSpPr>
        <p:spPr>
          <a:xfrm>
            <a:off x="25034" y="103475"/>
            <a:ext cx="472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8"/>
          <p:cNvSpPr txBox="1">
            <a:spLocks noGrp="1"/>
          </p:cNvSpPr>
          <p:nvPr>
            <p:ph type="title"/>
          </p:nvPr>
        </p:nvSpPr>
        <p:spPr>
          <a:xfrm>
            <a:off x="297033" y="2964249"/>
            <a:ext cx="4611192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Unbounded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Why is it hard to say how many people globally speak English?</a:t>
            </a:r>
            <a:endParaRPr sz="2800" dirty="0">
              <a:solidFill>
                <a:srgbClr val="8D5E0A"/>
              </a:solidFill>
              <a:latin typeface="Unbounded" panose="020B0604020202020204" charset="0"/>
            </a:endParaRPr>
          </a:p>
        </p:txBody>
      </p:sp>
      <p:sp>
        <p:nvSpPr>
          <p:cNvPr id="3343" name="Google Shape;3343;p58"/>
          <p:cNvSpPr txBox="1">
            <a:spLocks noGrp="1"/>
          </p:cNvSpPr>
          <p:nvPr>
            <p:ph type="title" idx="2"/>
          </p:nvPr>
        </p:nvSpPr>
        <p:spPr>
          <a:xfrm>
            <a:off x="1684029" y="1290750"/>
            <a:ext cx="18372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Unbounded"/>
                <a:ea typeface="Unbounded"/>
                <a:cs typeface="Unbounded"/>
                <a:sym typeface="Unbounded"/>
              </a:rPr>
              <a:t>O</a:t>
            </a:r>
            <a:r>
              <a:rPr lang="en" sz="6000" dirty="0"/>
              <a:t>3</a:t>
            </a:r>
            <a:endParaRPr sz="6000" dirty="0">
              <a:latin typeface="Unbounded"/>
              <a:ea typeface="Unbounded"/>
              <a:cs typeface="Unbounded"/>
              <a:sym typeface="Unbounded"/>
            </a:endParaRPr>
          </a:p>
        </p:txBody>
      </p:sp>
      <p:cxnSp>
        <p:nvCxnSpPr>
          <p:cNvPr id="3344" name="Google Shape;3344;p58"/>
          <p:cNvCxnSpPr/>
          <p:nvPr/>
        </p:nvCxnSpPr>
        <p:spPr>
          <a:xfrm>
            <a:off x="355850" y="192500"/>
            <a:ext cx="0" cy="2171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5" name="Google Shape;3345;p58"/>
          <p:cNvSpPr/>
          <p:nvPr/>
        </p:nvSpPr>
        <p:spPr>
          <a:xfrm>
            <a:off x="252338" y="2468225"/>
            <a:ext cx="207000" cy="2070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6" name="Google Shape;3346;p58"/>
          <p:cNvCxnSpPr/>
          <p:nvPr/>
        </p:nvCxnSpPr>
        <p:spPr>
          <a:xfrm>
            <a:off x="355850" y="2779850"/>
            <a:ext cx="0" cy="2171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DB215D3E-883D-CBEF-8383-66FA4307C95E}"/>
              </a:ext>
            </a:extLst>
          </p:cNvPr>
          <p:cNvSpPr txBox="1"/>
          <p:nvPr/>
        </p:nvSpPr>
        <p:spPr>
          <a:xfrm>
            <a:off x="196251" y="1266691"/>
            <a:ext cx="3165894" cy="231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</a:rPr>
              <a:t> </a:t>
            </a: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Not everyone speaks English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Something like English</a:t>
            </a:r>
          </a:p>
          <a:p>
            <a:pPr marL="285750" lvl="0" indent="-104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Krio in Sierra Leone</a:t>
            </a:r>
          </a:p>
          <a:p>
            <a:pPr marL="285750" lvl="0" indent="-104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Neo- Melanesian in Papua New Guinea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Thinking </a:t>
            </a:r>
            <a:r>
              <a:rPr lang="nl-BE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that</a:t>
            </a: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nl-BE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they</a:t>
            </a: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nl-BE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speak</a:t>
            </a: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English</a:t>
            </a:r>
            <a:endParaRPr lang="en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026" name="Picture 2" descr="World Map: A clickable map of world countries :-)">
            <a:extLst>
              <a:ext uri="{FF2B5EF4-FFF2-40B4-BE49-F238E27FC236}">
                <a16:creationId xmlns:a16="http://schemas.microsoft.com/office/drawing/2014/main" id="{7F1B35C7-C91F-604B-8886-3B947A75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80" y="1378835"/>
            <a:ext cx="5230367" cy="31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D662397-D47C-F7CA-8393-F0AB3516AD36}"/>
              </a:ext>
            </a:extLst>
          </p:cNvPr>
          <p:cNvSpPr txBox="1"/>
          <p:nvPr/>
        </p:nvSpPr>
        <p:spPr>
          <a:xfrm>
            <a:off x="925183" y="171320"/>
            <a:ext cx="7293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D5E0A"/>
                </a:solidFill>
                <a:latin typeface="Unbounded" panose="020B0604020202020204" charset="0"/>
              </a:rPr>
              <a:t>Why is it hard to say how many people globally speak English?</a:t>
            </a:r>
            <a:endParaRPr lang="nl-BE" sz="2800" b="1" dirty="0">
              <a:solidFill>
                <a:srgbClr val="8D5E0A"/>
              </a:solidFill>
              <a:latin typeface="Unbound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4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8" name="Google Shape;3228;p58"/>
          <p:cNvGrpSpPr/>
          <p:nvPr/>
        </p:nvGrpSpPr>
        <p:grpSpPr>
          <a:xfrm>
            <a:off x="4603580" y="-42561"/>
            <a:ext cx="4537960" cy="5638242"/>
            <a:chOff x="4603580" y="-42561"/>
            <a:chExt cx="4537960" cy="5638242"/>
          </a:xfrm>
        </p:grpSpPr>
        <p:grpSp>
          <p:nvGrpSpPr>
            <p:cNvPr id="3229" name="Google Shape;3229;p58"/>
            <p:cNvGrpSpPr/>
            <p:nvPr/>
          </p:nvGrpSpPr>
          <p:grpSpPr>
            <a:xfrm rot="5400000">
              <a:off x="4611500" y="-40491"/>
              <a:ext cx="1132565" cy="1132627"/>
              <a:chOff x="2597500" y="4013750"/>
              <a:chExt cx="798875" cy="795775"/>
            </a:xfrm>
          </p:grpSpPr>
          <p:sp>
            <p:nvSpPr>
              <p:cNvPr id="3230" name="Google Shape;323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7" name="Google Shape;3237;p58"/>
            <p:cNvGrpSpPr/>
            <p:nvPr/>
          </p:nvGrpSpPr>
          <p:grpSpPr>
            <a:xfrm>
              <a:off x="6867502" y="-36633"/>
              <a:ext cx="1132593" cy="1120736"/>
              <a:chOff x="1337400" y="4022625"/>
              <a:chExt cx="795975" cy="798700"/>
            </a:xfrm>
          </p:grpSpPr>
          <p:sp>
            <p:nvSpPr>
              <p:cNvPr id="3238" name="Google Shape;323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1" name="Google Shape;3241;p58"/>
            <p:cNvGrpSpPr/>
            <p:nvPr/>
          </p:nvGrpSpPr>
          <p:grpSpPr>
            <a:xfrm>
              <a:off x="8002613" y="1090590"/>
              <a:ext cx="1132593" cy="1120736"/>
              <a:chOff x="1337400" y="4022625"/>
              <a:chExt cx="795975" cy="798700"/>
            </a:xfrm>
          </p:grpSpPr>
          <p:sp>
            <p:nvSpPr>
              <p:cNvPr id="3242" name="Google Shape;324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5" name="Google Shape;3245;p58"/>
            <p:cNvGrpSpPr/>
            <p:nvPr/>
          </p:nvGrpSpPr>
          <p:grpSpPr>
            <a:xfrm>
              <a:off x="4613043" y="1086797"/>
              <a:ext cx="1132593" cy="1132636"/>
              <a:chOff x="1337400" y="4022625"/>
              <a:chExt cx="795975" cy="798700"/>
            </a:xfrm>
          </p:grpSpPr>
          <p:sp>
            <p:nvSpPr>
              <p:cNvPr id="3246" name="Google Shape;324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9" name="Google Shape;3249;p58"/>
            <p:cNvGrpSpPr/>
            <p:nvPr/>
          </p:nvGrpSpPr>
          <p:grpSpPr>
            <a:xfrm>
              <a:off x="6867502" y="3337146"/>
              <a:ext cx="1132593" cy="1120736"/>
              <a:chOff x="1337400" y="4022625"/>
              <a:chExt cx="795975" cy="798700"/>
            </a:xfrm>
          </p:grpSpPr>
          <p:sp>
            <p:nvSpPr>
              <p:cNvPr id="3250" name="Google Shape;3250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3" name="Google Shape;3253;p58"/>
            <p:cNvGrpSpPr/>
            <p:nvPr/>
          </p:nvGrpSpPr>
          <p:grpSpPr>
            <a:xfrm>
              <a:off x="5740279" y="1090590"/>
              <a:ext cx="1132593" cy="1120736"/>
              <a:chOff x="1337400" y="4022625"/>
              <a:chExt cx="795975" cy="798700"/>
            </a:xfrm>
          </p:grpSpPr>
          <p:sp>
            <p:nvSpPr>
              <p:cNvPr id="3254" name="Google Shape;3254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7" name="Google Shape;3257;p58"/>
            <p:cNvGrpSpPr/>
            <p:nvPr/>
          </p:nvGrpSpPr>
          <p:grpSpPr>
            <a:xfrm rot="5400000">
              <a:off x="6875390" y="2209923"/>
              <a:ext cx="1132593" cy="1120736"/>
              <a:chOff x="1337400" y="4022625"/>
              <a:chExt cx="795975" cy="798700"/>
            </a:xfrm>
          </p:grpSpPr>
          <p:sp>
            <p:nvSpPr>
              <p:cNvPr id="3258" name="Google Shape;325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1" name="Google Shape;3261;p58"/>
            <p:cNvGrpSpPr/>
            <p:nvPr/>
          </p:nvGrpSpPr>
          <p:grpSpPr>
            <a:xfrm rot="5400000">
              <a:off x="5740279" y="-36633"/>
              <a:ext cx="1132593" cy="1120736"/>
              <a:chOff x="1337400" y="4022625"/>
              <a:chExt cx="795975" cy="798700"/>
            </a:xfrm>
          </p:grpSpPr>
          <p:sp>
            <p:nvSpPr>
              <p:cNvPr id="3262" name="Google Shape;326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5" name="Google Shape;3265;p58"/>
            <p:cNvGrpSpPr/>
            <p:nvPr/>
          </p:nvGrpSpPr>
          <p:grpSpPr>
            <a:xfrm rot="5400000">
              <a:off x="5740279" y="3345035"/>
              <a:ext cx="1132593" cy="1120736"/>
              <a:chOff x="1337400" y="4022625"/>
              <a:chExt cx="795975" cy="798700"/>
            </a:xfrm>
          </p:grpSpPr>
          <p:sp>
            <p:nvSpPr>
              <p:cNvPr id="3266" name="Google Shape;326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9" name="Google Shape;3269;p58"/>
            <p:cNvGrpSpPr/>
            <p:nvPr/>
          </p:nvGrpSpPr>
          <p:grpSpPr>
            <a:xfrm>
              <a:off x="5740279" y="4474945"/>
              <a:ext cx="1132593" cy="1120736"/>
              <a:chOff x="1337400" y="4022625"/>
              <a:chExt cx="795975" cy="798700"/>
            </a:xfrm>
          </p:grpSpPr>
          <p:sp>
            <p:nvSpPr>
              <p:cNvPr id="3270" name="Google Shape;3270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3" name="Google Shape;3273;p58"/>
            <p:cNvGrpSpPr/>
            <p:nvPr/>
          </p:nvGrpSpPr>
          <p:grpSpPr>
            <a:xfrm>
              <a:off x="8002613" y="4459167"/>
              <a:ext cx="1132593" cy="1120736"/>
              <a:chOff x="1337400" y="4022625"/>
              <a:chExt cx="795975" cy="798700"/>
            </a:xfrm>
          </p:grpSpPr>
          <p:sp>
            <p:nvSpPr>
              <p:cNvPr id="3274" name="Google Shape;3274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7" name="Google Shape;3277;p58"/>
            <p:cNvGrpSpPr/>
            <p:nvPr/>
          </p:nvGrpSpPr>
          <p:grpSpPr>
            <a:xfrm>
              <a:off x="4605168" y="4472257"/>
              <a:ext cx="1132593" cy="1120736"/>
              <a:chOff x="1337400" y="4022625"/>
              <a:chExt cx="795975" cy="798700"/>
            </a:xfrm>
          </p:grpSpPr>
          <p:sp>
            <p:nvSpPr>
              <p:cNvPr id="3278" name="Google Shape;327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1" name="Google Shape;3281;p58"/>
            <p:cNvGrpSpPr/>
            <p:nvPr/>
          </p:nvGrpSpPr>
          <p:grpSpPr>
            <a:xfrm>
              <a:off x="8002613" y="2209923"/>
              <a:ext cx="1132593" cy="1120736"/>
              <a:chOff x="1337400" y="4022625"/>
              <a:chExt cx="795975" cy="798700"/>
            </a:xfrm>
          </p:grpSpPr>
          <p:sp>
            <p:nvSpPr>
              <p:cNvPr id="3282" name="Google Shape;328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5" name="Google Shape;3285;p58"/>
            <p:cNvGrpSpPr/>
            <p:nvPr/>
          </p:nvGrpSpPr>
          <p:grpSpPr>
            <a:xfrm>
              <a:off x="4613057" y="2220500"/>
              <a:ext cx="1132593" cy="1120736"/>
              <a:chOff x="1337400" y="4022625"/>
              <a:chExt cx="795975" cy="798700"/>
            </a:xfrm>
          </p:grpSpPr>
          <p:sp>
            <p:nvSpPr>
              <p:cNvPr id="3286" name="Google Shape;328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9" name="Google Shape;3289;p58"/>
            <p:cNvGrpSpPr/>
            <p:nvPr/>
          </p:nvGrpSpPr>
          <p:grpSpPr>
            <a:xfrm rot="5400000">
              <a:off x="8008945" y="-40491"/>
              <a:ext cx="1132565" cy="1132627"/>
              <a:chOff x="2597500" y="4013750"/>
              <a:chExt cx="798875" cy="795775"/>
            </a:xfrm>
          </p:grpSpPr>
          <p:sp>
            <p:nvSpPr>
              <p:cNvPr id="3290" name="Google Shape;329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7" name="Google Shape;3297;p58"/>
            <p:cNvGrpSpPr/>
            <p:nvPr/>
          </p:nvGrpSpPr>
          <p:grpSpPr>
            <a:xfrm rot="5400000">
              <a:off x="8001056" y="3333287"/>
              <a:ext cx="1132565" cy="1132627"/>
              <a:chOff x="2597500" y="4013750"/>
              <a:chExt cx="798875" cy="795775"/>
            </a:xfrm>
          </p:grpSpPr>
          <p:sp>
            <p:nvSpPr>
              <p:cNvPr id="3298" name="Google Shape;3298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5" name="Google Shape;3305;p58"/>
            <p:cNvGrpSpPr/>
            <p:nvPr/>
          </p:nvGrpSpPr>
          <p:grpSpPr>
            <a:xfrm rot="5400000">
              <a:off x="4603611" y="3341176"/>
              <a:ext cx="1132565" cy="1132627"/>
              <a:chOff x="2597500" y="4013750"/>
              <a:chExt cx="798875" cy="795775"/>
            </a:xfrm>
          </p:grpSpPr>
          <p:sp>
            <p:nvSpPr>
              <p:cNvPr id="3306" name="Google Shape;3306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3" name="Google Shape;3313;p58"/>
            <p:cNvGrpSpPr/>
            <p:nvPr/>
          </p:nvGrpSpPr>
          <p:grpSpPr>
            <a:xfrm rot="5400000">
              <a:off x="6865945" y="1078843"/>
              <a:ext cx="1132565" cy="1132627"/>
              <a:chOff x="2597500" y="4013750"/>
              <a:chExt cx="798875" cy="795775"/>
            </a:xfrm>
          </p:grpSpPr>
          <p:sp>
            <p:nvSpPr>
              <p:cNvPr id="3314" name="Google Shape;3314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1" name="Google Shape;3321;p58"/>
            <p:cNvGrpSpPr/>
            <p:nvPr/>
          </p:nvGrpSpPr>
          <p:grpSpPr>
            <a:xfrm rot="5400000">
              <a:off x="6881722" y="4455309"/>
              <a:ext cx="1132565" cy="1132627"/>
              <a:chOff x="2597500" y="4013750"/>
              <a:chExt cx="798875" cy="795775"/>
            </a:xfrm>
          </p:grpSpPr>
          <p:sp>
            <p:nvSpPr>
              <p:cNvPr id="3322" name="Google Shape;3322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9" name="Google Shape;3329;p58"/>
            <p:cNvGrpSpPr/>
            <p:nvPr/>
          </p:nvGrpSpPr>
          <p:grpSpPr>
            <a:xfrm>
              <a:off x="5746611" y="2216642"/>
              <a:ext cx="1132565" cy="1132627"/>
              <a:chOff x="2597500" y="4013750"/>
              <a:chExt cx="798875" cy="795775"/>
            </a:xfrm>
          </p:grpSpPr>
          <p:sp>
            <p:nvSpPr>
              <p:cNvPr id="3330" name="Google Shape;333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7" name="Google Shape;3337;p58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0A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8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1E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39" name="Google Shape;3339;p58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8695" r="8695"/>
          <a:stretch/>
        </p:blipFill>
        <p:spPr>
          <a:xfrm>
            <a:off x="4980600" y="323825"/>
            <a:ext cx="3729600" cy="4514700"/>
          </a:xfrm>
          <a:prstGeom prst="ellipse">
            <a:avLst/>
          </a:prstGeom>
        </p:spPr>
      </p:pic>
      <p:sp>
        <p:nvSpPr>
          <p:cNvPr id="3340" name="Google Shape;3340;p58"/>
          <p:cNvSpPr/>
          <p:nvPr/>
        </p:nvSpPr>
        <p:spPr>
          <a:xfrm>
            <a:off x="25034" y="103475"/>
            <a:ext cx="472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8"/>
          <p:cNvSpPr txBox="1">
            <a:spLocks noGrp="1"/>
          </p:cNvSpPr>
          <p:nvPr>
            <p:ph type="title"/>
          </p:nvPr>
        </p:nvSpPr>
        <p:spPr>
          <a:xfrm>
            <a:off x="467067" y="2924068"/>
            <a:ext cx="4274740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Unbounded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What is the influence of English on other languages?</a:t>
            </a:r>
            <a:endParaRPr sz="2800" dirty="0">
              <a:solidFill>
                <a:srgbClr val="8D5E0A"/>
              </a:solidFill>
              <a:latin typeface="Unbounded" panose="020B0604020202020204" charset="0"/>
            </a:endParaRPr>
          </a:p>
        </p:txBody>
      </p:sp>
      <p:sp>
        <p:nvSpPr>
          <p:cNvPr id="3343" name="Google Shape;3343;p58"/>
          <p:cNvSpPr txBox="1">
            <a:spLocks noGrp="1"/>
          </p:cNvSpPr>
          <p:nvPr>
            <p:ph type="title" idx="2"/>
          </p:nvPr>
        </p:nvSpPr>
        <p:spPr>
          <a:xfrm>
            <a:off x="1684029" y="1290750"/>
            <a:ext cx="18372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Unbounded"/>
                <a:ea typeface="Unbounded"/>
                <a:cs typeface="Unbounded"/>
                <a:sym typeface="Unbounded"/>
              </a:rPr>
              <a:t>O</a:t>
            </a:r>
            <a:r>
              <a:rPr lang="en" sz="6000" dirty="0"/>
              <a:t>4</a:t>
            </a:r>
            <a:endParaRPr sz="6000" dirty="0">
              <a:latin typeface="Unbounded"/>
              <a:ea typeface="Unbounded"/>
              <a:cs typeface="Unbounded"/>
              <a:sym typeface="Unbounded"/>
            </a:endParaRPr>
          </a:p>
        </p:txBody>
      </p:sp>
      <p:cxnSp>
        <p:nvCxnSpPr>
          <p:cNvPr id="3344" name="Google Shape;3344;p58"/>
          <p:cNvCxnSpPr/>
          <p:nvPr/>
        </p:nvCxnSpPr>
        <p:spPr>
          <a:xfrm>
            <a:off x="355850" y="192500"/>
            <a:ext cx="0" cy="2171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5" name="Google Shape;3345;p58"/>
          <p:cNvSpPr/>
          <p:nvPr/>
        </p:nvSpPr>
        <p:spPr>
          <a:xfrm>
            <a:off x="252338" y="2468225"/>
            <a:ext cx="207000" cy="2070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6" name="Google Shape;3346;p58"/>
          <p:cNvCxnSpPr/>
          <p:nvPr/>
        </p:nvCxnSpPr>
        <p:spPr>
          <a:xfrm>
            <a:off x="355850" y="2779850"/>
            <a:ext cx="0" cy="2171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2045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DB215D3E-883D-CBEF-8383-66FA4307C95E}"/>
              </a:ext>
            </a:extLst>
          </p:cNvPr>
          <p:cNvSpPr txBox="1"/>
          <p:nvPr/>
        </p:nvSpPr>
        <p:spPr>
          <a:xfrm>
            <a:off x="511327" y="1333480"/>
            <a:ext cx="1647646" cy="102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</a:rPr>
              <a:t> </a:t>
            </a: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Plural -s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-or, -ar or -er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585FCC1-423E-05FD-0F74-12D012B77545}"/>
              </a:ext>
            </a:extLst>
          </p:cNvPr>
          <p:cNvSpPr txBox="1"/>
          <p:nvPr/>
        </p:nvSpPr>
        <p:spPr>
          <a:xfrm>
            <a:off x="299981" y="883651"/>
            <a:ext cx="1923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  <a:cs typeface="Unbounded"/>
                <a:sym typeface="Unbounded"/>
              </a:rPr>
              <a:t>Sweden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B7902C8-34D1-EA0C-DEA5-E316088DCCBA}"/>
              </a:ext>
            </a:extLst>
          </p:cNvPr>
          <p:cNvSpPr txBox="1"/>
          <p:nvPr/>
        </p:nvSpPr>
        <p:spPr>
          <a:xfrm>
            <a:off x="5721258" y="908118"/>
            <a:ext cx="164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  <a:cs typeface="Unbounded"/>
                <a:sym typeface="Unbounded"/>
              </a:rPr>
              <a:t>Japan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AD9973D-151C-DA5F-558E-170465D19060}"/>
              </a:ext>
            </a:extLst>
          </p:cNvPr>
          <p:cNvSpPr txBox="1"/>
          <p:nvPr/>
        </p:nvSpPr>
        <p:spPr>
          <a:xfrm>
            <a:off x="3010618" y="883651"/>
            <a:ext cx="18633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  <a:cs typeface="Unbounded"/>
                <a:sym typeface="Unbounded"/>
              </a:rPr>
              <a:t>Ukraine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EE6E454-0263-6720-7DA5-0BEB043DBEC9}"/>
              </a:ext>
            </a:extLst>
          </p:cNvPr>
          <p:cNvSpPr txBox="1"/>
          <p:nvPr/>
        </p:nvSpPr>
        <p:spPr>
          <a:xfrm>
            <a:off x="5906725" y="1333480"/>
            <a:ext cx="2583611" cy="167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Native language</a:t>
            </a:r>
          </a:p>
          <a:p>
            <a:pPr marL="285750" indent="-1047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Erebeta -&gt; </a:t>
            </a:r>
          </a:p>
          <a:p>
            <a:pPr marL="285750" indent="-1047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Bata -&gt;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Made up words</a:t>
            </a:r>
          </a:p>
          <a:p>
            <a:pPr marL="285750" lvl="0" indent="-104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Salaryman -&gt; employee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EED0111-71F5-34F7-C879-05327EDAE355}"/>
              </a:ext>
            </a:extLst>
          </p:cNvPr>
          <p:cNvSpPr txBox="1"/>
          <p:nvPr/>
        </p:nvSpPr>
        <p:spPr>
          <a:xfrm>
            <a:off x="3191773" y="1333480"/>
            <a:ext cx="2009956" cy="700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A little twist</a:t>
            </a:r>
          </a:p>
          <a:p>
            <a:pPr marL="285750" indent="-1047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Herkot -&gt; haircut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AB061DB-D019-2A41-90CF-094854787F11}"/>
              </a:ext>
            </a:extLst>
          </p:cNvPr>
          <p:cNvSpPr txBox="1"/>
          <p:nvPr/>
        </p:nvSpPr>
        <p:spPr>
          <a:xfrm>
            <a:off x="7198530" y="1715646"/>
            <a:ext cx="882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elevator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6703C59-59C5-A008-C7AF-1578729C1547}"/>
              </a:ext>
            </a:extLst>
          </p:cNvPr>
          <p:cNvSpPr txBox="1"/>
          <p:nvPr/>
        </p:nvSpPr>
        <p:spPr>
          <a:xfrm>
            <a:off x="6937583" y="2063685"/>
            <a:ext cx="862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butter</a:t>
            </a:r>
            <a:endParaRPr lang="nl-BE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0618552-AE25-4964-74C1-162B4CA088AD}"/>
              </a:ext>
            </a:extLst>
          </p:cNvPr>
          <p:cNvSpPr txBox="1"/>
          <p:nvPr/>
        </p:nvSpPr>
        <p:spPr>
          <a:xfrm>
            <a:off x="1143000" y="229932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8D5E0A"/>
                </a:solidFill>
                <a:latin typeface="Unbounded" panose="020B0604020202020204" charset="0"/>
              </a:rPr>
              <a:t>Influence on other languages.</a:t>
            </a:r>
            <a:endParaRPr lang="nl-BE" sz="2800" b="1" dirty="0">
              <a:solidFill>
                <a:srgbClr val="8D5E0A"/>
              </a:solidFill>
              <a:latin typeface="Unbound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DB215D3E-883D-CBEF-8383-66FA4307C95E}"/>
              </a:ext>
            </a:extLst>
          </p:cNvPr>
          <p:cNvSpPr txBox="1"/>
          <p:nvPr/>
        </p:nvSpPr>
        <p:spPr>
          <a:xfrm>
            <a:off x="829427" y="1258452"/>
            <a:ext cx="2436965" cy="231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</a:rPr>
              <a:t> </a:t>
            </a: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Defenders</a:t>
            </a:r>
          </a:p>
          <a:p>
            <a:pPr marL="285750" indent="-1047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Chewing gum -&gt; pâte à mâcher</a:t>
            </a:r>
          </a:p>
          <a:p>
            <a:pPr marL="285750" lvl="0" indent="-104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Jet airplane -&gt; avion à reaction</a:t>
            </a:r>
          </a:p>
          <a:p>
            <a:pPr marL="180975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585FCC1-423E-05FD-0F74-12D012B77545}"/>
              </a:ext>
            </a:extLst>
          </p:cNvPr>
          <p:cNvSpPr txBox="1"/>
          <p:nvPr/>
        </p:nvSpPr>
        <p:spPr>
          <a:xfrm>
            <a:off x="578613" y="783557"/>
            <a:ext cx="1923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  <a:cs typeface="Unbounded"/>
                <a:sym typeface="Unbounded"/>
              </a:rPr>
              <a:t>France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AD9973D-151C-DA5F-558E-170465D19060}"/>
              </a:ext>
            </a:extLst>
          </p:cNvPr>
          <p:cNvSpPr txBox="1"/>
          <p:nvPr/>
        </p:nvSpPr>
        <p:spPr>
          <a:xfrm>
            <a:off x="3266392" y="783557"/>
            <a:ext cx="5649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800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  <a:cs typeface="Unbounded"/>
                <a:sym typeface="Unbounded"/>
              </a:rPr>
              <a:t>Belgium </a:t>
            </a:r>
            <a:r>
              <a:rPr lang="nl-BE" sz="2800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  <a:cs typeface="Unbounded"/>
                <a:sym typeface="Unbounded"/>
              </a:rPr>
              <a:t>and</a:t>
            </a:r>
            <a:r>
              <a:rPr lang="nl-BE" sz="2800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  <a:cs typeface="Unbounded"/>
                <a:sym typeface="Unbounded"/>
              </a:rPr>
              <a:t> Netherlands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A4AB494-235E-CBC6-68E1-27C3B65F4BD1}"/>
              </a:ext>
            </a:extLst>
          </p:cNvPr>
          <p:cNvSpPr txBox="1"/>
          <p:nvPr/>
        </p:nvSpPr>
        <p:spPr>
          <a:xfrm>
            <a:off x="3931704" y="1258452"/>
            <a:ext cx="4572000" cy="700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Own language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Books, television …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5040154-C4EE-F23C-6B87-F31C1E5A91C2}"/>
              </a:ext>
            </a:extLst>
          </p:cNvPr>
          <p:cNvSpPr txBox="1"/>
          <p:nvPr/>
        </p:nvSpPr>
        <p:spPr>
          <a:xfrm>
            <a:off x="1166507" y="212013"/>
            <a:ext cx="6810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8D5E0A"/>
                </a:solidFill>
                <a:latin typeface="Unbounded" panose="020B0604020202020204" charset="0"/>
              </a:rPr>
              <a:t>Influence on other languages.</a:t>
            </a:r>
            <a:endParaRPr lang="nl-BE" sz="2800" b="1" dirty="0">
              <a:solidFill>
                <a:srgbClr val="8D5E0A"/>
              </a:solidFill>
              <a:latin typeface="Unbound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1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" name="Google Shape;2641;p48"/>
          <p:cNvGrpSpPr/>
          <p:nvPr/>
        </p:nvGrpSpPr>
        <p:grpSpPr>
          <a:xfrm>
            <a:off x="-1147232" y="-1512330"/>
            <a:ext cx="2498032" cy="2498106"/>
            <a:chOff x="1911825" y="879650"/>
            <a:chExt cx="1691975" cy="1692025"/>
          </a:xfrm>
        </p:grpSpPr>
        <p:sp>
          <p:nvSpPr>
            <p:cNvPr id="2642" name="Google Shape;2642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2" name="Google Shape;2662;p48"/>
          <p:cNvGrpSpPr/>
          <p:nvPr/>
        </p:nvGrpSpPr>
        <p:grpSpPr>
          <a:xfrm>
            <a:off x="-1147232" y="1419558"/>
            <a:ext cx="2498032" cy="2498106"/>
            <a:chOff x="1911825" y="879650"/>
            <a:chExt cx="1691975" cy="1692025"/>
          </a:xfrm>
        </p:grpSpPr>
        <p:sp>
          <p:nvSpPr>
            <p:cNvPr id="2663" name="Google Shape;2663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3" name="Google Shape;2683;p48"/>
          <p:cNvGrpSpPr/>
          <p:nvPr/>
        </p:nvGrpSpPr>
        <p:grpSpPr>
          <a:xfrm>
            <a:off x="329356" y="2920087"/>
            <a:ext cx="2498032" cy="2498106"/>
            <a:chOff x="1911825" y="879650"/>
            <a:chExt cx="1691975" cy="1692025"/>
          </a:xfrm>
        </p:grpSpPr>
        <p:sp>
          <p:nvSpPr>
            <p:cNvPr id="2684" name="Google Shape;2684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48"/>
          <p:cNvGrpSpPr/>
          <p:nvPr/>
        </p:nvGrpSpPr>
        <p:grpSpPr>
          <a:xfrm>
            <a:off x="-1138835" y="4410224"/>
            <a:ext cx="2498032" cy="2498106"/>
            <a:chOff x="1911825" y="879650"/>
            <a:chExt cx="1691975" cy="1692025"/>
          </a:xfrm>
        </p:grpSpPr>
        <p:sp>
          <p:nvSpPr>
            <p:cNvPr id="2705" name="Google Shape;2705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" name="Google Shape;2725;p48"/>
          <p:cNvGrpSpPr/>
          <p:nvPr/>
        </p:nvGrpSpPr>
        <p:grpSpPr>
          <a:xfrm>
            <a:off x="1849506" y="4351447"/>
            <a:ext cx="2498032" cy="2498106"/>
            <a:chOff x="1911825" y="879650"/>
            <a:chExt cx="1691975" cy="1692025"/>
          </a:xfrm>
        </p:grpSpPr>
        <p:sp>
          <p:nvSpPr>
            <p:cNvPr id="2726" name="Google Shape;2726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6" name="Google Shape;2746;p48"/>
          <p:cNvGrpSpPr/>
          <p:nvPr/>
        </p:nvGrpSpPr>
        <p:grpSpPr>
          <a:xfrm>
            <a:off x="1848454" y="-1512330"/>
            <a:ext cx="2498032" cy="2498106"/>
            <a:chOff x="1911825" y="879650"/>
            <a:chExt cx="1691975" cy="1692025"/>
          </a:xfrm>
        </p:grpSpPr>
        <p:sp>
          <p:nvSpPr>
            <p:cNvPr id="2747" name="Google Shape;2747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7" name="Google Shape;2767;p48"/>
          <p:cNvGrpSpPr/>
          <p:nvPr/>
        </p:nvGrpSpPr>
        <p:grpSpPr>
          <a:xfrm>
            <a:off x="354547" y="-50401"/>
            <a:ext cx="2498032" cy="2498106"/>
            <a:chOff x="1911825" y="879650"/>
            <a:chExt cx="1691975" cy="1692025"/>
          </a:xfrm>
        </p:grpSpPr>
        <p:sp>
          <p:nvSpPr>
            <p:cNvPr id="2768" name="Google Shape;2768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8" name="Google Shape;2788;p48"/>
          <p:cNvGrpSpPr/>
          <p:nvPr/>
        </p:nvGrpSpPr>
        <p:grpSpPr>
          <a:xfrm>
            <a:off x="1878593" y="1497224"/>
            <a:ext cx="2498032" cy="2498106"/>
            <a:chOff x="1911825" y="879650"/>
            <a:chExt cx="1691975" cy="1692025"/>
          </a:xfrm>
        </p:grpSpPr>
        <p:sp>
          <p:nvSpPr>
            <p:cNvPr id="2789" name="Google Shape;2789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9" name="Google Shape;2809;p48"/>
          <p:cNvGrpSpPr/>
          <p:nvPr/>
        </p:nvGrpSpPr>
        <p:grpSpPr>
          <a:xfrm>
            <a:off x="3394729" y="2945277"/>
            <a:ext cx="2498032" cy="2498106"/>
            <a:chOff x="1911825" y="879650"/>
            <a:chExt cx="1691975" cy="1692025"/>
          </a:xfrm>
        </p:grpSpPr>
        <p:sp>
          <p:nvSpPr>
            <p:cNvPr id="2810" name="Google Shape;2810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0" name="Google Shape;2830;p48"/>
          <p:cNvGrpSpPr/>
          <p:nvPr/>
        </p:nvGrpSpPr>
        <p:grpSpPr>
          <a:xfrm>
            <a:off x="3334491" y="-41985"/>
            <a:ext cx="2498032" cy="2498106"/>
            <a:chOff x="1911825" y="879650"/>
            <a:chExt cx="1691975" cy="1692025"/>
          </a:xfrm>
        </p:grpSpPr>
        <p:sp>
          <p:nvSpPr>
            <p:cNvPr id="2831" name="Google Shape;2831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1" name="Google Shape;2851;p48"/>
          <p:cNvSpPr/>
          <p:nvPr/>
        </p:nvSpPr>
        <p:spPr>
          <a:xfrm>
            <a:off x="4419600" y="-25"/>
            <a:ext cx="472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2" name="Google Shape;2852;p48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t="1662" b="1662"/>
          <a:stretch/>
        </p:blipFill>
        <p:spPr>
          <a:xfrm>
            <a:off x="484800" y="323825"/>
            <a:ext cx="3729600" cy="4514700"/>
          </a:xfrm>
          <a:prstGeom prst="ellipse">
            <a:avLst/>
          </a:prstGeom>
        </p:spPr>
      </p:pic>
      <p:sp>
        <p:nvSpPr>
          <p:cNvPr id="2854" name="Google Shape;2854;p48"/>
          <p:cNvSpPr txBox="1">
            <a:spLocks noGrp="1"/>
          </p:cNvSpPr>
          <p:nvPr>
            <p:ph type="title"/>
          </p:nvPr>
        </p:nvSpPr>
        <p:spPr>
          <a:xfrm>
            <a:off x="4636694" y="1983588"/>
            <a:ext cx="4158537" cy="14216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Unbounded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What are the disadvantages of Basic English ?</a:t>
            </a:r>
            <a:endParaRPr sz="2800" dirty="0">
              <a:solidFill>
                <a:srgbClr val="8D5E0A"/>
              </a:solidFill>
              <a:latin typeface="Unbounded" panose="020B0604020202020204" charset="0"/>
              <a:ea typeface="Inter" panose="020B0604020202020204" charset="0"/>
            </a:endParaRPr>
          </a:p>
        </p:txBody>
      </p:sp>
      <p:sp>
        <p:nvSpPr>
          <p:cNvPr id="2855" name="Google Shape;2855;p48"/>
          <p:cNvSpPr txBox="1">
            <a:spLocks noGrp="1"/>
          </p:cNvSpPr>
          <p:nvPr>
            <p:ph type="title" idx="2"/>
          </p:nvPr>
        </p:nvSpPr>
        <p:spPr>
          <a:xfrm>
            <a:off x="5779309" y="1088491"/>
            <a:ext cx="18372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>
              <a:latin typeface="Unbounded"/>
              <a:ea typeface="Unbounded"/>
              <a:cs typeface="Unbounded"/>
              <a:sym typeface="Unbounded"/>
            </a:endParaRPr>
          </a:p>
        </p:txBody>
      </p:sp>
      <p:grpSp>
        <p:nvGrpSpPr>
          <p:cNvPr id="2856" name="Google Shape;2856;p48"/>
          <p:cNvGrpSpPr/>
          <p:nvPr/>
        </p:nvGrpSpPr>
        <p:grpSpPr>
          <a:xfrm>
            <a:off x="4820450" y="4298700"/>
            <a:ext cx="3781350" cy="207000"/>
            <a:chOff x="4820450" y="4298700"/>
            <a:chExt cx="3781350" cy="207000"/>
          </a:xfrm>
        </p:grpSpPr>
        <p:sp>
          <p:nvSpPr>
            <p:cNvPr id="2857" name="Google Shape;2857;p48"/>
            <p:cNvSpPr/>
            <p:nvPr/>
          </p:nvSpPr>
          <p:spPr>
            <a:xfrm>
              <a:off x="6612463" y="42987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58" name="Google Shape;2858;p48"/>
            <p:cNvCxnSpPr/>
            <p:nvPr/>
          </p:nvCxnSpPr>
          <p:spPr>
            <a:xfrm>
              <a:off x="4820450" y="4402525"/>
              <a:ext cx="1704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9" name="Google Shape;2859;p48"/>
            <p:cNvCxnSpPr/>
            <p:nvPr/>
          </p:nvCxnSpPr>
          <p:spPr>
            <a:xfrm>
              <a:off x="6896900" y="4402525"/>
              <a:ext cx="1704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9527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F1787F2-AA19-B49D-6003-1642EFB15002}"/>
              </a:ext>
            </a:extLst>
          </p:cNvPr>
          <p:cNvSpPr txBox="1"/>
          <p:nvPr/>
        </p:nvSpPr>
        <p:spPr>
          <a:xfrm>
            <a:off x="530524" y="923882"/>
            <a:ext cx="4572000" cy="102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Simple messages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No idioms, morphology, syntax …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Difficult to describe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B5BD2A-104E-2B55-8124-9C2979960DD2}"/>
              </a:ext>
            </a:extLst>
          </p:cNvPr>
          <p:cNvSpPr txBox="1"/>
          <p:nvPr/>
        </p:nvSpPr>
        <p:spPr>
          <a:xfrm>
            <a:off x="530524" y="400662"/>
            <a:ext cx="8082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nbounded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The disadvantages of Basic English.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68654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8" name="Google Shape;3228;p58"/>
          <p:cNvGrpSpPr/>
          <p:nvPr/>
        </p:nvGrpSpPr>
        <p:grpSpPr>
          <a:xfrm>
            <a:off x="4603580" y="-42561"/>
            <a:ext cx="4537960" cy="5638242"/>
            <a:chOff x="4603580" y="-42561"/>
            <a:chExt cx="4537960" cy="5638242"/>
          </a:xfrm>
        </p:grpSpPr>
        <p:grpSp>
          <p:nvGrpSpPr>
            <p:cNvPr id="3229" name="Google Shape;3229;p58"/>
            <p:cNvGrpSpPr/>
            <p:nvPr/>
          </p:nvGrpSpPr>
          <p:grpSpPr>
            <a:xfrm rot="5400000">
              <a:off x="4611500" y="-40491"/>
              <a:ext cx="1132565" cy="1132627"/>
              <a:chOff x="2597500" y="4013750"/>
              <a:chExt cx="798875" cy="795775"/>
            </a:xfrm>
          </p:grpSpPr>
          <p:sp>
            <p:nvSpPr>
              <p:cNvPr id="3230" name="Google Shape;323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7" name="Google Shape;3237;p58"/>
            <p:cNvGrpSpPr/>
            <p:nvPr/>
          </p:nvGrpSpPr>
          <p:grpSpPr>
            <a:xfrm>
              <a:off x="6867502" y="-36633"/>
              <a:ext cx="1132593" cy="1120736"/>
              <a:chOff x="1337400" y="4022625"/>
              <a:chExt cx="795975" cy="798700"/>
            </a:xfrm>
          </p:grpSpPr>
          <p:sp>
            <p:nvSpPr>
              <p:cNvPr id="3238" name="Google Shape;323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1" name="Google Shape;3241;p58"/>
            <p:cNvGrpSpPr/>
            <p:nvPr/>
          </p:nvGrpSpPr>
          <p:grpSpPr>
            <a:xfrm>
              <a:off x="8002613" y="1090590"/>
              <a:ext cx="1132593" cy="1120736"/>
              <a:chOff x="1337400" y="4022625"/>
              <a:chExt cx="795975" cy="798700"/>
            </a:xfrm>
          </p:grpSpPr>
          <p:sp>
            <p:nvSpPr>
              <p:cNvPr id="3242" name="Google Shape;324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5" name="Google Shape;3245;p58"/>
            <p:cNvGrpSpPr/>
            <p:nvPr/>
          </p:nvGrpSpPr>
          <p:grpSpPr>
            <a:xfrm>
              <a:off x="4613043" y="1086797"/>
              <a:ext cx="1132593" cy="1132636"/>
              <a:chOff x="1337400" y="4022625"/>
              <a:chExt cx="795975" cy="798700"/>
            </a:xfrm>
          </p:grpSpPr>
          <p:sp>
            <p:nvSpPr>
              <p:cNvPr id="3246" name="Google Shape;324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9" name="Google Shape;3249;p58"/>
            <p:cNvGrpSpPr/>
            <p:nvPr/>
          </p:nvGrpSpPr>
          <p:grpSpPr>
            <a:xfrm>
              <a:off x="6867502" y="3337146"/>
              <a:ext cx="1132593" cy="1120736"/>
              <a:chOff x="1337400" y="4022625"/>
              <a:chExt cx="795975" cy="798700"/>
            </a:xfrm>
          </p:grpSpPr>
          <p:sp>
            <p:nvSpPr>
              <p:cNvPr id="3250" name="Google Shape;3250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3" name="Google Shape;3253;p58"/>
            <p:cNvGrpSpPr/>
            <p:nvPr/>
          </p:nvGrpSpPr>
          <p:grpSpPr>
            <a:xfrm>
              <a:off x="5740279" y="1090590"/>
              <a:ext cx="1132593" cy="1120736"/>
              <a:chOff x="1337400" y="4022625"/>
              <a:chExt cx="795975" cy="798700"/>
            </a:xfrm>
          </p:grpSpPr>
          <p:sp>
            <p:nvSpPr>
              <p:cNvPr id="3254" name="Google Shape;3254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7" name="Google Shape;3257;p58"/>
            <p:cNvGrpSpPr/>
            <p:nvPr/>
          </p:nvGrpSpPr>
          <p:grpSpPr>
            <a:xfrm rot="5400000">
              <a:off x="6875390" y="2209923"/>
              <a:ext cx="1132593" cy="1120736"/>
              <a:chOff x="1337400" y="4022625"/>
              <a:chExt cx="795975" cy="798700"/>
            </a:xfrm>
          </p:grpSpPr>
          <p:sp>
            <p:nvSpPr>
              <p:cNvPr id="3258" name="Google Shape;325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1" name="Google Shape;3261;p58"/>
            <p:cNvGrpSpPr/>
            <p:nvPr/>
          </p:nvGrpSpPr>
          <p:grpSpPr>
            <a:xfrm rot="5400000">
              <a:off x="5740279" y="-36633"/>
              <a:ext cx="1132593" cy="1120736"/>
              <a:chOff x="1337400" y="4022625"/>
              <a:chExt cx="795975" cy="798700"/>
            </a:xfrm>
          </p:grpSpPr>
          <p:sp>
            <p:nvSpPr>
              <p:cNvPr id="3262" name="Google Shape;326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5" name="Google Shape;3265;p58"/>
            <p:cNvGrpSpPr/>
            <p:nvPr/>
          </p:nvGrpSpPr>
          <p:grpSpPr>
            <a:xfrm rot="5400000">
              <a:off x="5740279" y="3345035"/>
              <a:ext cx="1132593" cy="1120736"/>
              <a:chOff x="1337400" y="4022625"/>
              <a:chExt cx="795975" cy="798700"/>
            </a:xfrm>
          </p:grpSpPr>
          <p:sp>
            <p:nvSpPr>
              <p:cNvPr id="3266" name="Google Shape;326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9" name="Google Shape;3269;p58"/>
            <p:cNvGrpSpPr/>
            <p:nvPr/>
          </p:nvGrpSpPr>
          <p:grpSpPr>
            <a:xfrm>
              <a:off x="5740279" y="4474945"/>
              <a:ext cx="1132593" cy="1120736"/>
              <a:chOff x="1337400" y="4022625"/>
              <a:chExt cx="795975" cy="798700"/>
            </a:xfrm>
          </p:grpSpPr>
          <p:sp>
            <p:nvSpPr>
              <p:cNvPr id="3270" name="Google Shape;3270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3" name="Google Shape;3273;p58"/>
            <p:cNvGrpSpPr/>
            <p:nvPr/>
          </p:nvGrpSpPr>
          <p:grpSpPr>
            <a:xfrm>
              <a:off x="8002613" y="4459167"/>
              <a:ext cx="1132593" cy="1120736"/>
              <a:chOff x="1337400" y="4022625"/>
              <a:chExt cx="795975" cy="798700"/>
            </a:xfrm>
          </p:grpSpPr>
          <p:sp>
            <p:nvSpPr>
              <p:cNvPr id="3274" name="Google Shape;3274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7" name="Google Shape;3277;p58"/>
            <p:cNvGrpSpPr/>
            <p:nvPr/>
          </p:nvGrpSpPr>
          <p:grpSpPr>
            <a:xfrm>
              <a:off x="4605168" y="4472257"/>
              <a:ext cx="1132593" cy="1120736"/>
              <a:chOff x="1337400" y="4022625"/>
              <a:chExt cx="795975" cy="798700"/>
            </a:xfrm>
          </p:grpSpPr>
          <p:sp>
            <p:nvSpPr>
              <p:cNvPr id="3278" name="Google Shape;3278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1" name="Google Shape;3281;p58"/>
            <p:cNvGrpSpPr/>
            <p:nvPr/>
          </p:nvGrpSpPr>
          <p:grpSpPr>
            <a:xfrm>
              <a:off x="8002613" y="2209923"/>
              <a:ext cx="1132593" cy="1120736"/>
              <a:chOff x="1337400" y="4022625"/>
              <a:chExt cx="795975" cy="798700"/>
            </a:xfrm>
          </p:grpSpPr>
          <p:sp>
            <p:nvSpPr>
              <p:cNvPr id="3282" name="Google Shape;3282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5" name="Google Shape;3285;p58"/>
            <p:cNvGrpSpPr/>
            <p:nvPr/>
          </p:nvGrpSpPr>
          <p:grpSpPr>
            <a:xfrm>
              <a:off x="4613057" y="2220500"/>
              <a:ext cx="1132593" cy="1120736"/>
              <a:chOff x="1337400" y="4022625"/>
              <a:chExt cx="795975" cy="798700"/>
            </a:xfrm>
          </p:grpSpPr>
          <p:sp>
            <p:nvSpPr>
              <p:cNvPr id="3286" name="Google Shape;3286;p58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58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58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9" name="Google Shape;3289;p58"/>
            <p:cNvGrpSpPr/>
            <p:nvPr/>
          </p:nvGrpSpPr>
          <p:grpSpPr>
            <a:xfrm rot="5400000">
              <a:off x="8008945" y="-40491"/>
              <a:ext cx="1132565" cy="1132627"/>
              <a:chOff x="2597500" y="4013750"/>
              <a:chExt cx="798875" cy="795775"/>
            </a:xfrm>
          </p:grpSpPr>
          <p:sp>
            <p:nvSpPr>
              <p:cNvPr id="3290" name="Google Shape;329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7" name="Google Shape;3297;p58"/>
            <p:cNvGrpSpPr/>
            <p:nvPr/>
          </p:nvGrpSpPr>
          <p:grpSpPr>
            <a:xfrm rot="5400000">
              <a:off x="8001056" y="3333287"/>
              <a:ext cx="1132565" cy="1132627"/>
              <a:chOff x="2597500" y="4013750"/>
              <a:chExt cx="798875" cy="795775"/>
            </a:xfrm>
          </p:grpSpPr>
          <p:sp>
            <p:nvSpPr>
              <p:cNvPr id="3298" name="Google Shape;3298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5" name="Google Shape;3305;p58"/>
            <p:cNvGrpSpPr/>
            <p:nvPr/>
          </p:nvGrpSpPr>
          <p:grpSpPr>
            <a:xfrm rot="5400000">
              <a:off x="4603611" y="3341176"/>
              <a:ext cx="1132565" cy="1132627"/>
              <a:chOff x="2597500" y="4013750"/>
              <a:chExt cx="798875" cy="795775"/>
            </a:xfrm>
          </p:grpSpPr>
          <p:sp>
            <p:nvSpPr>
              <p:cNvPr id="3306" name="Google Shape;3306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3" name="Google Shape;3313;p58"/>
            <p:cNvGrpSpPr/>
            <p:nvPr/>
          </p:nvGrpSpPr>
          <p:grpSpPr>
            <a:xfrm rot="5400000">
              <a:off x="6865945" y="1078843"/>
              <a:ext cx="1132565" cy="1132627"/>
              <a:chOff x="2597500" y="4013750"/>
              <a:chExt cx="798875" cy="795775"/>
            </a:xfrm>
          </p:grpSpPr>
          <p:sp>
            <p:nvSpPr>
              <p:cNvPr id="3314" name="Google Shape;3314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1" name="Google Shape;3321;p58"/>
            <p:cNvGrpSpPr/>
            <p:nvPr/>
          </p:nvGrpSpPr>
          <p:grpSpPr>
            <a:xfrm rot="5400000">
              <a:off x="6881722" y="4455309"/>
              <a:ext cx="1132565" cy="1132627"/>
              <a:chOff x="2597500" y="4013750"/>
              <a:chExt cx="798875" cy="795775"/>
            </a:xfrm>
          </p:grpSpPr>
          <p:sp>
            <p:nvSpPr>
              <p:cNvPr id="3322" name="Google Shape;3322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9" name="Google Shape;3329;p58"/>
            <p:cNvGrpSpPr/>
            <p:nvPr/>
          </p:nvGrpSpPr>
          <p:grpSpPr>
            <a:xfrm>
              <a:off x="5746611" y="2216642"/>
              <a:ext cx="1132565" cy="1132627"/>
              <a:chOff x="2597500" y="4013750"/>
              <a:chExt cx="798875" cy="795775"/>
            </a:xfrm>
          </p:grpSpPr>
          <p:sp>
            <p:nvSpPr>
              <p:cNvPr id="3330" name="Google Shape;3330;p58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58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58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58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58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58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7" name="Google Shape;3337;p58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0A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8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1E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39" name="Google Shape;3339;p58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t="2880" b="2880"/>
          <a:stretch/>
        </p:blipFill>
        <p:spPr>
          <a:xfrm>
            <a:off x="4980600" y="323825"/>
            <a:ext cx="3729600" cy="4514700"/>
          </a:xfrm>
          <a:prstGeom prst="ellipse">
            <a:avLst/>
          </a:prstGeom>
        </p:spPr>
      </p:pic>
      <p:sp>
        <p:nvSpPr>
          <p:cNvPr id="3340" name="Google Shape;3340;p58"/>
          <p:cNvSpPr/>
          <p:nvPr/>
        </p:nvSpPr>
        <p:spPr>
          <a:xfrm>
            <a:off x="25034" y="103475"/>
            <a:ext cx="472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8"/>
          <p:cNvSpPr txBox="1">
            <a:spLocks noGrp="1"/>
          </p:cNvSpPr>
          <p:nvPr>
            <p:ph type="title"/>
          </p:nvPr>
        </p:nvSpPr>
        <p:spPr>
          <a:xfrm>
            <a:off x="467067" y="2924068"/>
            <a:ext cx="4274740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Unbounded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Why is speaking all the same language not a good idea?</a:t>
            </a:r>
            <a:endParaRPr sz="2800" dirty="0">
              <a:solidFill>
                <a:srgbClr val="8D5E0A"/>
              </a:solidFill>
              <a:latin typeface="Unbounded" panose="020B0604020202020204" charset="0"/>
            </a:endParaRPr>
          </a:p>
        </p:txBody>
      </p:sp>
      <p:sp>
        <p:nvSpPr>
          <p:cNvPr id="3343" name="Google Shape;3343;p58"/>
          <p:cNvSpPr txBox="1">
            <a:spLocks noGrp="1"/>
          </p:cNvSpPr>
          <p:nvPr>
            <p:ph type="title" idx="2"/>
          </p:nvPr>
        </p:nvSpPr>
        <p:spPr>
          <a:xfrm>
            <a:off x="1684029" y="1290750"/>
            <a:ext cx="18372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Unbounded"/>
                <a:ea typeface="Unbounded"/>
                <a:cs typeface="Unbounded"/>
                <a:sym typeface="Unbounded"/>
              </a:rPr>
              <a:t>O</a:t>
            </a: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6</a:t>
            </a:r>
            <a:endParaRPr sz="6000" dirty="0">
              <a:latin typeface="Unbounded"/>
              <a:ea typeface="Unbounded"/>
              <a:cs typeface="Unbounded"/>
              <a:sym typeface="Unbounded"/>
            </a:endParaRPr>
          </a:p>
        </p:txBody>
      </p:sp>
      <p:cxnSp>
        <p:nvCxnSpPr>
          <p:cNvPr id="3344" name="Google Shape;3344;p58"/>
          <p:cNvCxnSpPr/>
          <p:nvPr/>
        </p:nvCxnSpPr>
        <p:spPr>
          <a:xfrm>
            <a:off x="355850" y="192500"/>
            <a:ext cx="0" cy="2171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5" name="Google Shape;3345;p58"/>
          <p:cNvSpPr/>
          <p:nvPr/>
        </p:nvSpPr>
        <p:spPr>
          <a:xfrm>
            <a:off x="252338" y="2468225"/>
            <a:ext cx="207000" cy="2070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6" name="Google Shape;3346;p58"/>
          <p:cNvCxnSpPr/>
          <p:nvPr/>
        </p:nvCxnSpPr>
        <p:spPr>
          <a:xfrm>
            <a:off x="355850" y="2779850"/>
            <a:ext cx="0" cy="2171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499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40"/>
          <p:cNvGrpSpPr/>
          <p:nvPr/>
        </p:nvGrpSpPr>
        <p:grpSpPr>
          <a:xfrm>
            <a:off x="-1239582" y="-1638580"/>
            <a:ext cx="11732804" cy="8420659"/>
            <a:chOff x="-1239582" y="-1638580"/>
            <a:chExt cx="11732804" cy="8420659"/>
          </a:xfrm>
        </p:grpSpPr>
        <p:grpSp>
          <p:nvGrpSpPr>
            <p:cNvPr id="2083" name="Google Shape;2083;p40"/>
            <p:cNvGrpSpPr/>
            <p:nvPr/>
          </p:nvGrpSpPr>
          <p:grpSpPr>
            <a:xfrm>
              <a:off x="-1239582" y="-1638580"/>
              <a:ext cx="2498032" cy="2498106"/>
              <a:chOff x="1911825" y="879650"/>
              <a:chExt cx="1691975" cy="1692025"/>
            </a:xfrm>
          </p:grpSpPr>
          <p:sp>
            <p:nvSpPr>
              <p:cNvPr id="2084" name="Google Shape;2084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40"/>
            <p:cNvGrpSpPr/>
            <p:nvPr/>
          </p:nvGrpSpPr>
          <p:grpSpPr>
            <a:xfrm>
              <a:off x="-1239582" y="1293308"/>
              <a:ext cx="2498032" cy="2498106"/>
              <a:chOff x="1911825" y="879650"/>
              <a:chExt cx="1691975" cy="1692025"/>
            </a:xfrm>
          </p:grpSpPr>
          <p:sp>
            <p:nvSpPr>
              <p:cNvPr id="2105" name="Google Shape;2105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5" name="Google Shape;2125;p40"/>
            <p:cNvGrpSpPr/>
            <p:nvPr/>
          </p:nvGrpSpPr>
          <p:grpSpPr>
            <a:xfrm>
              <a:off x="237006" y="2793837"/>
              <a:ext cx="2498032" cy="2498106"/>
              <a:chOff x="1911825" y="879650"/>
              <a:chExt cx="1691975" cy="1692025"/>
            </a:xfrm>
          </p:grpSpPr>
          <p:sp>
            <p:nvSpPr>
              <p:cNvPr id="2126" name="Google Shape;2126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6" name="Google Shape;2146;p40"/>
            <p:cNvGrpSpPr/>
            <p:nvPr/>
          </p:nvGrpSpPr>
          <p:grpSpPr>
            <a:xfrm>
              <a:off x="-1231185" y="4283974"/>
              <a:ext cx="2498032" cy="2498106"/>
              <a:chOff x="1911825" y="879650"/>
              <a:chExt cx="1691975" cy="1692025"/>
            </a:xfrm>
          </p:grpSpPr>
          <p:sp>
            <p:nvSpPr>
              <p:cNvPr id="2147" name="Google Shape;2147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40"/>
            <p:cNvGrpSpPr/>
            <p:nvPr/>
          </p:nvGrpSpPr>
          <p:grpSpPr>
            <a:xfrm>
              <a:off x="1757156" y="4225197"/>
              <a:ext cx="2498032" cy="2498106"/>
              <a:chOff x="1911825" y="879650"/>
              <a:chExt cx="1691975" cy="1692025"/>
            </a:xfrm>
          </p:grpSpPr>
          <p:sp>
            <p:nvSpPr>
              <p:cNvPr id="2168" name="Google Shape;2168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8" name="Google Shape;2188;p40"/>
            <p:cNvGrpSpPr/>
            <p:nvPr/>
          </p:nvGrpSpPr>
          <p:grpSpPr>
            <a:xfrm>
              <a:off x="1756104" y="-1638580"/>
              <a:ext cx="2498032" cy="2498106"/>
              <a:chOff x="1911825" y="879650"/>
              <a:chExt cx="1691975" cy="1692025"/>
            </a:xfrm>
          </p:grpSpPr>
          <p:sp>
            <p:nvSpPr>
              <p:cNvPr id="2189" name="Google Shape;2189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9" name="Google Shape;2209;p40"/>
            <p:cNvGrpSpPr/>
            <p:nvPr/>
          </p:nvGrpSpPr>
          <p:grpSpPr>
            <a:xfrm>
              <a:off x="262197" y="-176651"/>
              <a:ext cx="2498032" cy="2498106"/>
              <a:chOff x="1911825" y="879650"/>
              <a:chExt cx="1691975" cy="1692025"/>
            </a:xfrm>
          </p:grpSpPr>
          <p:sp>
            <p:nvSpPr>
              <p:cNvPr id="2210" name="Google Shape;2210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0" name="Google Shape;2230;p40"/>
            <p:cNvGrpSpPr/>
            <p:nvPr/>
          </p:nvGrpSpPr>
          <p:grpSpPr>
            <a:xfrm>
              <a:off x="1786243" y="1370974"/>
              <a:ext cx="2498032" cy="2498106"/>
              <a:chOff x="1911825" y="879650"/>
              <a:chExt cx="1691975" cy="1692025"/>
            </a:xfrm>
          </p:grpSpPr>
          <p:sp>
            <p:nvSpPr>
              <p:cNvPr id="2231" name="Google Shape;2231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1" name="Google Shape;2251;p40"/>
            <p:cNvGrpSpPr/>
            <p:nvPr/>
          </p:nvGrpSpPr>
          <p:grpSpPr>
            <a:xfrm>
              <a:off x="3302379" y="2819027"/>
              <a:ext cx="2498032" cy="2498106"/>
              <a:chOff x="1911825" y="879650"/>
              <a:chExt cx="1691975" cy="1692025"/>
            </a:xfrm>
          </p:grpSpPr>
          <p:sp>
            <p:nvSpPr>
              <p:cNvPr id="2252" name="Google Shape;2252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2" name="Google Shape;2272;p40"/>
            <p:cNvGrpSpPr/>
            <p:nvPr/>
          </p:nvGrpSpPr>
          <p:grpSpPr>
            <a:xfrm>
              <a:off x="3242141" y="-168235"/>
              <a:ext cx="2498032" cy="2498106"/>
              <a:chOff x="1911825" y="879650"/>
              <a:chExt cx="1691975" cy="1692025"/>
            </a:xfrm>
          </p:grpSpPr>
          <p:sp>
            <p:nvSpPr>
              <p:cNvPr id="2273" name="Google Shape;2273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3" name="Google Shape;2293;p40"/>
            <p:cNvGrpSpPr/>
            <p:nvPr/>
          </p:nvGrpSpPr>
          <p:grpSpPr>
            <a:xfrm>
              <a:off x="4892431" y="4225197"/>
              <a:ext cx="2498032" cy="2498106"/>
              <a:chOff x="1911825" y="879650"/>
              <a:chExt cx="1691975" cy="1692025"/>
            </a:xfrm>
          </p:grpSpPr>
          <p:sp>
            <p:nvSpPr>
              <p:cNvPr id="2294" name="Google Shape;2294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4" name="Google Shape;2314;p40"/>
            <p:cNvGrpSpPr/>
            <p:nvPr/>
          </p:nvGrpSpPr>
          <p:grpSpPr>
            <a:xfrm>
              <a:off x="4891379" y="-1638580"/>
              <a:ext cx="2498032" cy="2498106"/>
              <a:chOff x="1911825" y="879650"/>
              <a:chExt cx="1691975" cy="1692025"/>
            </a:xfrm>
          </p:grpSpPr>
          <p:sp>
            <p:nvSpPr>
              <p:cNvPr id="2315" name="Google Shape;2315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5" name="Google Shape;2335;p40"/>
            <p:cNvGrpSpPr/>
            <p:nvPr/>
          </p:nvGrpSpPr>
          <p:grpSpPr>
            <a:xfrm>
              <a:off x="4921518" y="1370974"/>
              <a:ext cx="2498032" cy="2498106"/>
              <a:chOff x="1911825" y="879650"/>
              <a:chExt cx="1691975" cy="1692025"/>
            </a:xfrm>
          </p:grpSpPr>
          <p:sp>
            <p:nvSpPr>
              <p:cNvPr id="2336" name="Google Shape;2336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6" name="Google Shape;2356;p40"/>
            <p:cNvGrpSpPr/>
            <p:nvPr/>
          </p:nvGrpSpPr>
          <p:grpSpPr>
            <a:xfrm>
              <a:off x="6437654" y="2819027"/>
              <a:ext cx="2498032" cy="2498106"/>
              <a:chOff x="1911825" y="879650"/>
              <a:chExt cx="1691975" cy="1692025"/>
            </a:xfrm>
          </p:grpSpPr>
          <p:sp>
            <p:nvSpPr>
              <p:cNvPr id="2357" name="Google Shape;2357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7" name="Google Shape;2377;p40"/>
            <p:cNvGrpSpPr/>
            <p:nvPr/>
          </p:nvGrpSpPr>
          <p:grpSpPr>
            <a:xfrm>
              <a:off x="6377416" y="-168235"/>
              <a:ext cx="2498032" cy="2498106"/>
              <a:chOff x="1911825" y="879650"/>
              <a:chExt cx="1691975" cy="1692025"/>
            </a:xfrm>
          </p:grpSpPr>
          <p:sp>
            <p:nvSpPr>
              <p:cNvPr id="2378" name="Google Shape;2378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8" name="Google Shape;2398;p40"/>
            <p:cNvGrpSpPr/>
            <p:nvPr/>
          </p:nvGrpSpPr>
          <p:grpSpPr>
            <a:xfrm>
              <a:off x="7986793" y="-1638580"/>
              <a:ext cx="2498032" cy="2498106"/>
              <a:chOff x="1911825" y="879650"/>
              <a:chExt cx="1691975" cy="1692025"/>
            </a:xfrm>
          </p:grpSpPr>
          <p:sp>
            <p:nvSpPr>
              <p:cNvPr id="2399" name="Google Shape;2399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40"/>
            <p:cNvGrpSpPr/>
            <p:nvPr/>
          </p:nvGrpSpPr>
          <p:grpSpPr>
            <a:xfrm>
              <a:off x="7986793" y="1293308"/>
              <a:ext cx="2498032" cy="2498106"/>
              <a:chOff x="1911825" y="879650"/>
              <a:chExt cx="1691975" cy="1692025"/>
            </a:xfrm>
          </p:grpSpPr>
          <p:sp>
            <p:nvSpPr>
              <p:cNvPr id="2420" name="Google Shape;2420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0" name="Google Shape;2440;p40"/>
            <p:cNvGrpSpPr/>
            <p:nvPr/>
          </p:nvGrpSpPr>
          <p:grpSpPr>
            <a:xfrm>
              <a:off x="7995190" y="4283974"/>
              <a:ext cx="2498032" cy="2498106"/>
              <a:chOff x="1911825" y="879650"/>
              <a:chExt cx="1691975" cy="1692025"/>
            </a:xfrm>
          </p:grpSpPr>
          <p:sp>
            <p:nvSpPr>
              <p:cNvPr id="2441" name="Google Shape;2441;p40"/>
              <p:cNvSpPr/>
              <p:nvPr/>
            </p:nvSpPr>
            <p:spPr>
              <a:xfrm>
                <a:off x="2842600" y="890100"/>
                <a:ext cx="265650" cy="418900"/>
              </a:xfrm>
              <a:custGeom>
                <a:avLst/>
                <a:gdLst/>
                <a:ahLst/>
                <a:cxnLst/>
                <a:rect l="l" t="t" r="r" b="b"/>
                <a:pathLst>
                  <a:path w="10626" h="167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37" y="6044"/>
                      <a:pt x="5661" y="11751"/>
                      <a:pt x="10270" y="16756"/>
                    </a:cubicBezTo>
                    <a:cubicBezTo>
                      <a:pt x="10503" y="15742"/>
                      <a:pt x="10625" y="14687"/>
                      <a:pt x="10625" y="13602"/>
                    </a:cubicBezTo>
                    <a:cubicBezTo>
                      <a:pt x="10625" y="7028"/>
                      <a:pt x="6100" y="151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0"/>
              <p:cNvSpPr/>
              <p:nvPr/>
            </p:nvSpPr>
            <p:spPr>
              <a:xfrm>
                <a:off x="2407375" y="886975"/>
                <a:ext cx="279000" cy="432250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7290" extrusionOk="0">
                    <a:moveTo>
                      <a:pt x="11160" y="0"/>
                    </a:moveTo>
                    <a:lnTo>
                      <a:pt x="11160" y="0"/>
                    </a:lnTo>
                    <a:cubicBezTo>
                      <a:pt x="4788" y="1321"/>
                      <a:pt x="0" y="6963"/>
                      <a:pt x="3" y="13725"/>
                    </a:cubicBezTo>
                    <a:cubicBezTo>
                      <a:pt x="3" y="14958"/>
                      <a:pt x="160" y="16151"/>
                      <a:pt x="461" y="17290"/>
                    </a:cubicBezTo>
                    <a:cubicBezTo>
                      <a:pt x="5293" y="12155"/>
                      <a:pt x="8861" y="6258"/>
                      <a:pt x="11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0"/>
              <p:cNvSpPr/>
              <p:nvPr/>
            </p:nvSpPr>
            <p:spPr>
              <a:xfrm>
                <a:off x="2837775" y="2132775"/>
                <a:ext cx="270475" cy="429625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7185" extrusionOk="0">
                    <a:moveTo>
                      <a:pt x="10371" y="1"/>
                    </a:moveTo>
                    <a:cubicBezTo>
                      <a:pt x="5670" y="5128"/>
                      <a:pt x="2213" y="10984"/>
                      <a:pt x="1" y="17184"/>
                    </a:cubicBezTo>
                    <a:cubicBezTo>
                      <a:pt x="6199" y="15739"/>
                      <a:pt x="10818" y="10176"/>
                      <a:pt x="10818" y="3533"/>
                    </a:cubicBezTo>
                    <a:cubicBezTo>
                      <a:pt x="10818" y="2311"/>
                      <a:pt x="10661" y="1129"/>
                      <a:pt x="10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0"/>
              <p:cNvSpPr/>
              <p:nvPr/>
            </p:nvSpPr>
            <p:spPr>
              <a:xfrm>
                <a:off x="2407375" y="2122825"/>
                <a:ext cx="283425" cy="442425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7697" extrusionOk="0">
                    <a:moveTo>
                      <a:pt x="559" y="0"/>
                    </a:moveTo>
                    <a:cubicBezTo>
                      <a:pt x="196" y="1247"/>
                      <a:pt x="0" y="2565"/>
                      <a:pt x="0" y="3931"/>
                    </a:cubicBezTo>
                    <a:cubicBezTo>
                      <a:pt x="0" y="10758"/>
                      <a:pt x="4878" y="16444"/>
                      <a:pt x="11336" y="17696"/>
                    </a:cubicBezTo>
                    <a:cubicBezTo>
                      <a:pt x="9067" y="11292"/>
                      <a:pt x="5474" y="5254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0"/>
              <p:cNvSpPr/>
              <p:nvPr/>
            </p:nvSpPr>
            <p:spPr>
              <a:xfrm>
                <a:off x="3164200" y="1797125"/>
                <a:ext cx="432200" cy="279075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11163" extrusionOk="0">
                    <a:moveTo>
                      <a:pt x="17288" y="1"/>
                    </a:moveTo>
                    <a:cubicBezTo>
                      <a:pt x="11033" y="2297"/>
                      <a:pt x="5136" y="5865"/>
                      <a:pt x="1" y="10705"/>
                    </a:cubicBezTo>
                    <a:cubicBezTo>
                      <a:pt x="1140" y="11003"/>
                      <a:pt x="2335" y="11163"/>
                      <a:pt x="3566" y="11163"/>
                    </a:cubicBezTo>
                    <a:cubicBezTo>
                      <a:pt x="10328" y="11163"/>
                      <a:pt x="15970" y="6372"/>
                      <a:pt x="17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0"/>
              <p:cNvSpPr/>
              <p:nvPr/>
            </p:nvSpPr>
            <p:spPr>
              <a:xfrm>
                <a:off x="3174525" y="1375325"/>
                <a:ext cx="418825" cy="2656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10624" extrusionOk="0">
                    <a:moveTo>
                      <a:pt x="3165" y="1"/>
                    </a:moveTo>
                    <a:cubicBezTo>
                      <a:pt x="3161" y="1"/>
                      <a:pt x="3157" y="1"/>
                      <a:pt x="3153" y="1"/>
                    </a:cubicBezTo>
                    <a:cubicBezTo>
                      <a:pt x="2069" y="1"/>
                      <a:pt x="1014" y="123"/>
                      <a:pt x="0" y="356"/>
                    </a:cubicBezTo>
                    <a:cubicBezTo>
                      <a:pt x="5005" y="4968"/>
                      <a:pt x="10709" y="8387"/>
                      <a:pt x="16753" y="10623"/>
                    </a:cubicBezTo>
                    <a:cubicBezTo>
                      <a:pt x="15243" y="4524"/>
                      <a:pt x="9732" y="1"/>
                      <a:pt x="3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0"/>
              <p:cNvSpPr/>
              <p:nvPr/>
            </p:nvSpPr>
            <p:spPr>
              <a:xfrm>
                <a:off x="1921050" y="1375200"/>
                <a:ext cx="4297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7190" h="10824" extrusionOk="0">
                    <a:moveTo>
                      <a:pt x="13651" y="0"/>
                    </a:moveTo>
                    <a:cubicBezTo>
                      <a:pt x="7009" y="0"/>
                      <a:pt x="1443" y="4620"/>
                      <a:pt x="1" y="10824"/>
                    </a:cubicBezTo>
                    <a:cubicBezTo>
                      <a:pt x="6207" y="8609"/>
                      <a:pt x="12060" y="5152"/>
                      <a:pt x="17190" y="453"/>
                    </a:cubicBezTo>
                    <a:cubicBezTo>
                      <a:pt x="16056" y="158"/>
                      <a:pt x="14874" y="0"/>
                      <a:pt x="136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0"/>
              <p:cNvSpPr/>
              <p:nvPr/>
            </p:nvSpPr>
            <p:spPr>
              <a:xfrm>
                <a:off x="1918350" y="1792650"/>
                <a:ext cx="442350" cy="283425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13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50" y="6462"/>
                      <a:pt x="6933" y="11336"/>
                      <a:pt x="13762" y="11336"/>
                    </a:cubicBezTo>
                    <a:cubicBezTo>
                      <a:pt x="15129" y="11336"/>
                      <a:pt x="16446" y="11144"/>
                      <a:pt x="17693" y="10778"/>
                    </a:cubicBezTo>
                    <a:cubicBezTo>
                      <a:pt x="12445" y="5865"/>
                      <a:pt x="6401" y="2273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0"/>
              <p:cNvSpPr/>
              <p:nvPr/>
            </p:nvSpPr>
            <p:spPr>
              <a:xfrm>
                <a:off x="2418750" y="879650"/>
                <a:ext cx="680625" cy="611950"/>
              </a:xfrm>
              <a:custGeom>
                <a:avLst/>
                <a:gdLst/>
                <a:ahLst/>
                <a:cxnLst/>
                <a:rect l="l" t="t" r="r" b="b"/>
                <a:pathLst>
                  <a:path w="27225" h="24478" extrusionOk="0">
                    <a:moveTo>
                      <a:pt x="13557" y="1"/>
                    </a:moveTo>
                    <a:cubicBezTo>
                      <a:pt x="12578" y="1"/>
                      <a:pt x="11624" y="104"/>
                      <a:pt x="10702" y="293"/>
                    </a:cubicBezTo>
                    <a:cubicBezTo>
                      <a:pt x="8403" y="6548"/>
                      <a:pt x="4838" y="12448"/>
                      <a:pt x="1" y="17583"/>
                    </a:cubicBezTo>
                    <a:cubicBezTo>
                      <a:pt x="622" y="19955"/>
                      <a:pt x="1850" y="22081"/>
                      <a:pt x="3509" y="23786"/>
                    </a:cubicBezTo>
                    <a:cubicBezTo>
                      <a:pt x="3618" y="23889"/>
                      <a:pt x="3723" y="23998"/>
                      <a:pt x="3829" y="24106"/>
                    </a:cubicBezTo>
                    <a:lnTo>
                      <a:pt x="3889" y="24168"/>
                    </a:lnTo>
                    <a:cubicBezTo>
                      <a:pt x="3997" y="24274"/>
                      <a:pt x="4108" y="24375"/>
                      <a:pt x="4222" y="24478"/>
                    </a:cubicBezTo>
                    <a:cubicBezTo>
                      <a:pt x="4271" y="24429"/>
                      <a:pt x="4317" y="24385"/>
                      <a:pt x="4363" y="24337"/>
                    </a:cubicBezTo>
                    <a:cubicBezTo>
                      <a:pt x="10407" y="18291"/>
                      <a:pt x="13527" y="10428"/>
                      <a:pt x="13714" y="2506"/>
                    </a:cubicBezTo>
                    <a:cubicBezTo>
                      <a:pt x="13904" y="10417"/>
                      <a:pt x="17019" y="18285"/>
                      <a:pt x="23063" y="24331"/>
                    </a:cubicBezTo>
                    <a:lnTo>
                      <a:pt x="23233" y="24168"/>
                    </a:lnTo>
                    <a:lnTo>
                      <a:pt x="23296" y="24106"/>
                    </a:lnTo>
                    <a:cubicBezTo>
                      <a:pt x="23396" y="23998"/>
                      <a:pt x="23502" y="23889"/>
                      <a:pt x="23613" y="23786"/>
                    </a:cubicBezTo>
                    <a:cubicBezTo>
                      <a:pt x="25373" y="21983"/>
                      <a:pt x="26644" y="19709"/>
                      <a:pt x="27224" y="17174"/>
                    </a:cubicBezTo>
                    <a:cubicBezTo>
                      <a:pt x="22615" y="12163"/>
                      <a:pt x="19191" y="6462"/>
                      <a:pt x="16951" y="415"/>
                    </a:cubicBezTo>
                    <a:cubicBezTo>
                      <a:pt x="15862" y="144"/>
                      <a:pt x="14728" y="1"/>
                      <a:pt x="13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0"/>
              <p:cNvSpPr/>
              <p:nvPr/>
            </p:nvSpPr>
            <p:spPr>
              <a:xfrm>
                <a:off x="2524300" y="942275"/>
                <a:ext cx="471025" cy="632900"/>
              </a:xfrm>
              <a:custGeom>
                <a:avLst/>
                <a:gdLst/>
                <a:ahLst/>
                <a:cxnLst/>
                <a:rect l="l" t="t" r="r" b="b"/>
                <a:pathLst>
                  <a:path w="18841" h="25316" extrusionOk="0">
                    <a:moveTo>
                      <a:pt x="9492" y="1"/>
                    </a:moveTo>
                    <a:cubicBezTo>
                      <a:pt x="9305" y="7923"/>
                      <a:pt x="6185" y="15791"/>
                      <a:pt x="141" y="21832"/>
                    </a:cubicBezTo>
                    <a:cubicBezTo>
                      <a:pt x="95" y="21880"/>
                      <a:pt x="46" y="21924"/>
                      <a:pt x="0" y="21973"/>
                    </a:cubicBezTo>
                    <a:cubicBezTo>
                      <a:pt x="1895" y="23662"/>
                      <a:pt x="4254" y="24852"/>
                      <a:pt x="6862" y="25315"/>
                    </a:cubicBezTo>
                    <a:cubicBezTo>
                      <a:pt x="8497" y="23006"/>
                      <a:pt x="9343" y="20305"/>
                      <a:pt x="9408" y="17594"/>
                    </a:cubicBezTo>
                    <a:cubicBezTo>
                      <a:pt x="9473" y="20294"/>
                      <a:pt x="10314" y="22981"/>
                      <a:pt x="11935" y="25294"/>
                    </a:cubicBezTo>
                    <a:cubicBezTo>
                      <a:pt x="14573" y="24798"/>
                      <a:pt x="16948" y="23567"/>
                      <a:pt x="18841" y="21823"/>
                    </a:cubicBezTo>
                    <a:cubicBezTo>
                      <a:pt x="12797" y="15775"/>
                      <a:pt x="9682" y="7912"/>
                      <a:pt x="9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0"/>
              <p:cNvSpPr/>
              <p:nvPr/>
            </p:nvSpPr>
            <p:spPr>
              <a:xfrm>
                <a:off x="2695850" y="1382050"/>
                <a:ext cx="126850" cy="198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7942" extrusionOk="0">
                    <a:moveTo>
                      <a:pt x="2546" y="0"/>
                    </a:moveTo>
                    <a:cubicBezTo>
                      <a:pt x="2481" y="2711"/>
                      <a:pt x="1635" y="5415"/>
                      <a:pt x="0" y="7724"/>
                    </a:cubicBezTo>
                    <a:cubicBezTo>
                      <a:pt x="803" y="7868"/>
                      <a:pt x="1635" y="7941"/>
                      <a:pt x="2478" y="7941"/>
                    </a:cubicBezTo>
                    <a:cubicBezTo>
                      <a:pt x="3365" y="7941"/>
                      <a:pt x="4233" y="7860"/>
                      <a:pt x="5073" y="7703"/>
                    </a:cubicBezTo>
                    <a:cubicBezTo>
                      <a:pt x="3455" y="5390"/>
                      <a:pt x="2611" y="2703"/>
                      <a:pt x="2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0"/>
              <p:cNvSpPr/>
              <p:nvPr/>
            </p:nvSpPr>
            <p:spPr>
              <a:xfrm>
                <a:off x="1911825" y="1386525"/>
                <a:ext cx="615350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27023" extrusionOk="0">
                    <a:moveTo>
                      <a:pt x="17556" y="0"/>
                    </a:moveTo>
                    <a:cubicBezTo>
                      <a:pt x="12424" y="4699"/>
                      <a:pt x="6567" y="8156"/>
                      <a:pt x="367" y="10371"/>
                    </a:cubicBezTo>
                    <a:cubicBezTo>
                      <a:pt x="126" y="11395"/>
                      <a:pt x="1" y="12466"/>
                      <a:pt x="1" y="13564"/>
                    </a:cubicBezTo>
                    <a:cubicBezTo>
                      <a:pt x="1" y="14481"/>
                      <a:pt x="90" y="15378"/>
                      <a:pt x="258" y="16246"/>
                    </a:cubicBezTo>
                    <a:cubicBezTo>
                      <a:pt x="6660" y="18518"/>
                      <a:pt x="12700" y="22110"/>
                      <a:pt x="17952" y="27023"/>
                    </a:cubicBezTo>
                    <a:cubicBezTo>
                      <a:pt x="20132" y="26388"/>
                      <a:pt x="22092" y="25236"/>
                      <a:pt x="23691" y="23712"/>
                    </a:cubicBezTo>
                    <a:cubicBezTo>
                      <a:pt x="23713" y="23688"/>
                      <a:pt x="23732" y="23669"/>
                      <a:pt x="23754" y="23650"/>
                    </a:cubicBezTo>
                    <a:cubicBezTo>
                      <a:pt x="23854" y="23542"/>
                      <a:pt x="23960" y="23433"/>
                      <a:pt x="24071" y="23330"/>
                    </a:cubicBezTo>
                    <a:cubicBezTo>
                      <a:pt x="24258" y="23140"/>
                      <a:pt x="24442" y="22942"/>
                      <a:pt x="24613" y="22742"/>
                    </a:cubicBezTo>
                    <a:cubicBezTo>
                      <a:pt x="18494" y="16639"/>
                      <a:pt x="10512" y="13529"/>
                      <a:pt x="2503" y="13415"/>
                    </a:cubicBezTo>
                    <a:cubicBezTo>
                      <a:pt x="10455" y="13312"/>
                      <a:pt x="18375" y="10240"/>
                      <a:pt x="24475" y="4230"/>
                    </a:cubicBezTo>
                    <a:cubicBezTo>
                      <a:pt x="24375" y="4113"/>
                      <a:pt x="24272" y="4005"/>
                      <a:pt x="24166" y="3896"/>
                    </a:cubicBezTo>
                    <a:lnTo>
                      <a:pt x="24106" y="3837"/>
                    </a:lnTo>
                    <a:cubicBezTo>
                      <a:pt x="24003" y="3728"/>
                      <a:pt x="23900" y="3620"/>
                      <a:pt x="23786" y="3514"/>
                    </a:cubicBezTo>
                    <a:cubicBezTo>
                      <a:pt x="22073" y="1849"/>
                      <a:pt x="19936" y="618"/>
                      <a:pt x="17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0"/>
              <p:cNvSpPr/>
              <p:nvPr/>
            </p:nvSpPr>
            <p:spPr>
              <a:xfrm>
                <a:off x="1974400" y="1492125"/>
                <a:ext cx="633300" cy="463100"/>
              </a:xfrm>
              <a:custGeom>
                <a:avLst/>
                <a:gdLst/>
                <a:ahLst/>
                <a:cxnLst/>
                <a:rect l="l" t="t" r="r" b="b"/>
                <a:pathLst>
                  <a:path w="25332" h="18524" extrusionOk="0">
                    <a:moveTo>
                      <a:pt x="21972" y="0"/>
                    </a:moveTo>
                    <a:cubicBezTo>
                      <a:pt x="15872" y="6014"/>
                      <a:pt x="7952" y="9083"/>
                      <a:pt x="0" y="9189"/>
                    </a:cubicBezTo>
                    <a:cubicBezTo>
                      <a:pt x="8009" y="9305"/>
                      <a:pt x="15991" y="12415"/>
                      <a:pt x="22110" y="18523"/>
                    </a:cubicBezTo>
                    <a:cubicBezTo>
                      <a:pt x="23748" y="16634"/>
                      <a:pt x="24889" y="14307"/>
                      <a:pt x="25331" y="11737"/>
                    </a:cubicBezTo>
                    <a:cubicBezTo>
                      <a:pt x="23005" y="10135"/>
                      <a:pt x="20302" y="9313"/>
                      <a:pt x="17591" y="9278"/>
                    </a:cubicBezTo>
                    <a:cubicBezTo>
                      <a:pt x="20294" y="9243"/>
                      <a:pt x="22989" y="8427"/>
                      <a:pt x="25309" y="6830"/>
                    </a:cubicBezTo>
                    <a:cubicBezTo>
                      <a:pt x="24840" y="4235"/>
                      <a:pt x="23656" y="1890"/>
                      <a:pt x="219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0"/>
              <p:cNvSpPr/>
              <p:nvPr/>
            </p:nvSpPr>
            <p:spPr>
              <a:xfrm>
                <a:off x="2414225" y="1662800"/>
                <a:ext cx="198625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4911" extrusionOk="0">
                    <a:moveTo>
                      <a:pt x="7722" y="0"/>
                    </a:moveTo>
                    <a:cubicBezTo>
                      <a:pt x="5398" y="1597"/>
                      <a:pt x="2706" y="2413"/>
                      <a:pt x="0" y="2446"/>
                    </a:cubicBezTo>
                    <a:cubicBezTo>
                      <a:pt x="2709" y="2486"/>
                      <a:pt x="5412" y="3308"/>
                      <a:pt x="7738" y="4910"/>
                    </a:cubicBezTo>
                    <a:cubicBezTo>
                      <a:pt x="7874" y="4132"/>
                      <a:pt x="7944" y="3332"/>
                      <a:pt x="7944" y="2513"/>
                    </a:cubicBezTo>
                    <a:cubicBezTo>
                      <a:pt x="7944" y="1657"/>
                      <a:pt x="7866" y="813"/>
                      <a:pt x="7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0"/>
              <p:cNvSpPr/>
              <p:nvPr/>
            </p:nvSpPr>
            <p:spPr>
              <a:xfrm>
                <a:off x="2991975" y="1384150"/>
                <a:ext cx="611825" cy="68052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27221" extrusionOk="0">
                    <a:moveTo>
                      <a:pt x="7305" y="0"/>
                    </a:moveTo>
                    <a:cubicBezTo>
                      <a:pt x="4762" y="578"/>
                      <a:pt x="2487" y="1852"/>
                      <a:pt x="684" y="3606"/>
                    </a:cubicBezTo>
                    <a:cubicBezTo>
                      <a:pt x="575" y="3709"/>
                      <a:pt x="472" y="3818"/>
                      <a:pt x="367" y="3926"/>
                    </a:cubicBezTo>
                    <a:lnTo>
                      <a:pt x="304" y="3988"/>
                    </a:lnTo>
                    <a:cubicBezTo>
                      <a:pt x="247" y="4043"/>
                      <a:pt x="193" y="4100"/>
                      <a:pt x="142" y="4162"/>
                    </a:cubicBezTo>
                    <a:cubicBezTo>
                      <a:pt x="6190" y="10208"/>
                      <a:pt x="14058" y="13320"/>
                      <a:pt x="21967" y="13508"/>
                    </a:cubicBezTo>
                    <a:cubicBezTo>
                      <a:pt x="14045" y="13697"/>
                      <a:pt x="6180" y="16815"/>
                      <a:pt x="136" y="22859"/>
                    </a:cubicBezTo>
                    <a:cubicBezTo>
                      <a:pt x="90" y="22905"/>
                      <a:pt x="44" y="22951"/>
                      <a:pt x="1" y="22997"/>
                    </a:cubicBezTo>
                    <a:cubicBezTo>
                      <a:pt x="134" y="23143"/>
                      <a:pt x="264" y="23284"/>
                      <a:pt x="399" y="23425"/>
                    </a:cubicBezTo>
                    <a:cubicBezTo>
                      <a:pt x="508" y="23528"/>
                      <a:pt x="613" y="23637"/>
                      <a:pt x="719" y="23745"/>
                    </a:cubicBezTo>
                    <a:cubicBezTo>
                      <a:pt x="738" y="23767"/>
                      <a:pt x="760" y="23783"/>
                      <a:pt x="779" y="23807"/>
                    </a:cubicBezTo>
                    <a:cubicBezTo>
                      <a:pt x="2468" y="25421"/>
                      <a:pt x="4558" y="26614"/>
                      <a:pt x="6890" y="27221"/>
                    </a:cubicBezTo>
                    <a:cubicBezTo>
                      <a:pt x="12025" y="22384"/>
                      <a:pt x="17922" y="18819"/>
                      <a:pt x="24177" y="16520"/>
                    </a:cubicBezTo>
                    <a:cubicBezTo>
                      <a:pt x="24372" y="15598"/>
                      <a:pt x="24472" y="14641"/>
                      <a:pt x="24472" y="13659"/>
                    </a:cubicBezTo>
                    <a:cubicBezTo>
                      <a:pt x="24472" y="12491"/>
                      <a:pt x="24326" y="11355"/>
                      <a:pt x="24055" y="10268"/>
                    </a:cubicBezTo>
                    <a:cubicBezTo>
                      <a:pt x="18014" y="8034"/>
                      <a:pt x="12310" y="4612"/>
                      <a:pt x="7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0"/>
              <p:cNvSpPr/>
              <p:nvPr/>
            </p:nvSpPr>
            <p:spPr>
              <a:xfrm>
                <a:off x="2908275" y="1488175"/>
                <a:ext cx="632875" cy="470900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8836" extrusionOk="0">
                    <a:moveTo>
                      <a:pt x="3492" y="1"/>
                    </a:moveTo>
                    <a:cubicBezTo>
                      <a:pt x="1744" y="1893"/>
                      <a:pt x="515" y="4271"/>
                      <a:pt x="22" y="6904"/>
                    </a:cubicBezTo>
                    <a:cubicBezTo>
                      <a:pt x="2335" y="8522"/>
                      <a:pt x="5024" y="9366"/>
                      <a:pt x="7727" y="9431"/>
                    </a:cubicBezTo>
                    <a:cubicBezTo>
                      <a:pt x="5011" y="9496"/>
                      <a:pt x="2313" y="10344"/>
                      <a:pt x="0" y="11974"/>
                    </a:cubicBezTo>
                    <a:lnTo>
                      <a:pt x="0" y="11976"/>
                    </a:lnTo>
                    <a:cubicBezTo>
                      <a:pt x="464" y="14582"/>
                      <a:pt x="1651" y="16941"/>
                      <a:pt x="3349" y="18836"/>
                    </a:cubicBezTo>
                    <a:cubicBezTo>
                      <a:pt x="3392" y="18790"/>
                      <a:pt x="3435" y="18744"/>
                      <a:pt x="3484" y="18698"/>
                    </a:cubicBezTo>
                    <a:cubicBezTo>
                      <a:pt x="9530" y="12654"/>
                      <a:pt x="17393" y="9536"/>
                      <a:pt x="25315" y="9347"/>
                    </a:cubicBezTo>
                    <a:cubicBezTo>
                      <a:pt x="17406" y="9159"/>
                      <a:pt x="9541" y="6047"/>
                      <a:pt x="3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0"/>
              <p:cNvSpPr/>
              <p:nvPr/>
            </p:nvSpPr>
            <p:spPr>
              <a:xfrm>
                <a:off x="2902850" y="1660700"/>
                <a:ext cx="1986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5073" extrusionOk="0">
                    <a:moveTo>
                      <a:pt x="242" y="0"/>
                    </a:moveTo>
                    <a:cubicBezTo>
                      <a:pt x="82" y="841"/>
                      <a:pt x="0" y="1708"/>
                      <a:pt x="0" y="2595"/>
                    </a:cubicBezTo>
                    <a:cubicBezTo>
                      <a:pt x="0" y="3443"/>
                      <a:pt x="74" y="4265"/>
                      <a:pt x="217" y="5073"/>
                    </a:cubicBezTo>
                    <a:cubicBezTo>
                      <a:pt x="2533" y="3446"/>
                      <a:pt x="5230" y="2597"/>
                      <a:pt x="7944" y="2530"/>
                    </a:cubicBezTo>
                    <a:cubicBezTo>
                      <a:pt x="5244" y="2467"/>
                      <a:pt x="2552" y="1627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0"/>
              <p:cNvSpPr/>
              <p:nvPr/>
            </p:nvSpPr>
            <p:spPr>
              <a:xfrm>
                <a:off x="2421350" y="1956275"/>
                <a:ext cx="675650" cy="615400"/>
              </a:xfrm>
              <a:custGeom>
                <a:avLst/>
                <a:gdLst/>
                <a:ahLst/>
                <a:cxnLst/>
                <a:rect l="l" t="t" r="r" b="b"/>
                <a:pathLst>
                  <a:path w="27026" h="24616" extrusionOk="0">
                    <a:moveTo>
                      <a:pt x="4281" y="1"/>
                    </a:moveTo>
                    <a:cubicBezTo>
                      <a:pt x="4080" y="171"/>
                      <a:pt x="3885" y="353"/>
                      <a:pt x="3690" y="537"/>
                    </a:cubicBezTo>
                    <a:cubicBezTo>
                      <a:pt x="3582" y="643"/>
                      <a:pt x="3478" y="752"/>
                      <a:pt x="3373" y="860"/>
                    </a:cubicBezTo>
                    <a:cubicBezTo>
                      <a:pt x="3351" y="882"/>
                      <a:pt x="3332" y="898"/>
                      <a:pt x="3310" y="922"/>
                    </a:cubicBezTo>
                    <a:cubicBezTo>
                      <a:pt x="1787" y="2522"/>
                      <a:pt x="637" y="4482"/>
                      <a:pt x="0" y="6662"/>
                    </a:cubicBezTo>
                    <a:cubicBezTo>
                      <a:pt x="4915" y="11914"/>
                      <a:pt x="8508" y="17952"/>
                      <a:pt x="10777" y="24358"/>
                    </a:cubicBezTo>
                    <a:cubicBezTo>
                      <a:pt x="11645" y="24526"/>
                      <a:pt x="12539" y="24616"/>
                      <a:pt x="13458" y="24616"/>
                    </a:cubicBezTo>
                    <a:cubicBezTo>
                      <a:pt x="14557" y="24616"/>
                      <a:pt x="15627" y="24488"/>
                      <a:pt x="16655" y="24244"/>
                    </a:cubicBezTo>
                    <a:cubicBezTo>
                      <a:pt x="18867" y="18044"/>
                      <a:pt x="22327" y="12188"/>
                      <a:pt x="27025" y="7058"/>
                    </a:cubicBezTo>
                    <a:cubicBezTo>
                      <a:pt x="26418" y="4721"/>
                      <a:pt x="25222" y="2620"/>
                      <a:pt x="23604" y="922"/>
                    </a:cubicBezTo>
                    <a:cubicBezTo>
                      <a:pt x="23585" y="898"/>
                      <a:pt x="23563" y="876"/>
                      <a:pt x="23544" y="860"/>
                    </a:cubicBezTo>
                    <a:cubicBezTo>
                      <a:pt x="23441" y="752"/>
                      <a:pt x="23338" y="643"/>
                      <a:pt x="23224" y="537"/>
                    </a:cubicBezTo>
                    <a:cubicBezTo>
                      <a:pt x="23086" y="402"/>
                      <a:pt x="22945" y="272"/>
                      <a:pt x="22799" y="142"/>
                    </a:cubicBezTo>
                    <a:cubicBezTo>
                      <a:pt x="16782" y="6242"/>
                      <a:pt x="13719" y="14159"/>
                      <a:pt x="13610" y="22111"/>
                    </a:cubicBezTo>
                    <a:cubicBezTo>
                      <a:pt x="13499" y="14102"/>
                      <a:pt x="10387" y="6117"/>
                      <a:pt x="42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0"/>
              <p:cNvSpPr/>
              <p:nvPr/>
            </p:nvSpPr>
            <p:spPr>
              <a:xfrm>
                <a:off x="2528375" y="1875750"/>
                <a:ext cx="462950" cy="633300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25332" extrusionOk="0">
                    <a:moveTo>
                      <a:pt x="6783" y="1"/>
                    </a:moveTo>
                    <a:cubicBezTo>
                      <a:pt x="4216" y="443"/>
                      <a:pt x="1887" y="1584"/>
                      <a:pt x="0" y="3222"/>
                    </a:cubicBezTo>
                    <a:cubicBezTo>
                      <a:pt x="6106" y="9338"/>
                      <a:pt x="9218" y="17323"/>
                      <a:pt x="9329" y="25332"/>
                    </a:cubicBezTo>
                    <a:cubicBezTo>
                      <a:pt x="9438" y="17380"/>
                      <a:pt x="12504" y="9463"/>
                      <a:pt x="18518" y="3363"/>
                    </a:cubicBezTo>
                    <a:cubicBezTo>
                      <a:pt x="16633" y="1676"/>
                      <a:pt x="14285" y="494"/>
                      <a:pt x="11688" y="22"/>
                    </a:cubicBezTo>
                    <a:cubicBezTo>
                      <a:pt x="10094" y="2341"/>
                      <a:pt x="9280" y="5035"/>
                      <a:pt x="9245" y="7739"/>
                    </a:cubicBezTo>
                    <a:cubicBezTo>
                      <a:pt x="9207" y="5030"/>
                      <a:pt x="8389" y="2327"/>
                      <a:pt x="6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0"/>
              <p:cNvSpPr/>
              <p:nvPr/>
            </p:nvSpPr>
            <p:spPr>
              <a:xfrm>
                <a:off x="2697950" y="1870675"/>
                <a:ext cx="122650" cy="19862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7945" extrusionOk="0">
                    <a:moveTo>
                      <a:pt x="2394" y="0"/>
                    </a:moveTo>
                    <a:cubicBezTo>
                      <a:pt x="1581" y="0"/>
                      <a:pt x="779" y="71"/>
                      <a:pt x="0" y="206"/>
                    </a:cubicBezTo>
                    <a:cubicBezTo>
                      <a:pt x="1606" y="2533"/>
                      <a:pt x="2424" y="5236"/>
                      <a:pt x="2462" y="7944"/>
                    </a:cubicBezTo>
                    <a:cubicBezTo>
                      <a:pt x="2500" y="5241"/>
                      <a:pt x="3314" y="2546"/>
                      <a:pt x="4905" y="228"/>
                    </a:cubicBezTo>
                    <a:cubicBezTo>
                      <a:pt x="4092" y="79"/>
                      <a:pt x="3254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61" name="Google Shape;2461;p40"/>
          <p:cNvSpPr/>
          <p:nvPr/>
        </p:nvSpPr>
        <p:spPr>
          <a:xfrm>
            <a:off x="1493525" y="-53450"/>
            <a:ext cx="6138600" cy="5309700"/>
          </a:xfrm>
          <a:prstGeom prst="rect">
            <a:avLst/>
          </a:prstGeom>
          <a:solidFill>
            <a:srgbClr val="F9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</p:txBody>
      </p:sp>
      <p:sp>
        <p:nvSpPr>
          <p:cNvPr id="2463" name="Google Shape;2463;p40"/>
          <p:cNvSpPr txBox="1">
            <a:spLocks noGrp="1"/>
          </p:cNvSpPr>
          <p:nvPr>
            <p:ph type="subTitle" idx="1"/>
          </p:nvPr>
        </p:nvSpPr>
        <p:spPr>
          <a:xfrm>
            <a:off x="2376344" y="3458723"/>
            <a:ext cx="1674273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2"/>
                </a:solidFill>
              </a:rPr>
              <a:t>1,412 billion</a:t>
            </a:r>
          </a:p>
        </p:txBody>
      </p:sp>
      <p:grpSp>
        <p:nvGrpSpPr>
          <p:cNvPr id="2464" name="Google Shape;2464;p40"/>
          <p:cNvGrpSpPr/>
          <p:nvPr/>
        </p:nvGrpSpPr>
        <p:grpSpPr>
          <a:xfrm>
            <a:off x="2624714" y="4172875"/>
            <a:ext cx="3894561" cy="207000"/>
            <a:chOff x="4534339" y="3439725"/>
            <a:chExt cx="3894561" cy="207000"/>
          </a:xfrm>
        </p:grpSpPr>
        <p:cxnSp>
          <p:nvCxnSpPr>
            <p:cNvPr id="2465" name="Google Shape;2465;p40"/>
            <p:cNvCxnSpPr/>
            <p:nvPr/>
          </p:nvCxnSpPr>
          <p:spPr>
            <a:xfrm>
              <a:off x="4534339" y="3543225"/>
              <a:ext cx="1785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66" name="Google Shape;2466;p40"/>
            <p:cNvSpPr/>
            <p:nvPr/>
          </p:nvSpPr>
          <p:spPr>
            <a:xfrm>
              <a:off x="6380063" y="3439725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67" name="Google Shape;2467;p40"/>
            <p:cNvCxnSpPr/>
            <p:nvPr/>
          </p:nvCxnSpPr>
          <p:spPr>
            <a:xfrm>
              <a:off x="6643300" y="3543225"/>
              <a:ext cx="1785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0" descr="a red and white flag">
            <a:extLst>
              <a:ext uri="{FF2B5EF4-FFF2-40B4-BE49-F238E27FC236}">
                <a16:creationId xmlns:a16="http://schemas.microsoft.com/office/drawing/2014/main" id="{921FE0BB-B279-D682-3BA4-8A03503C6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35123"/>
          <a:stretch/>
        </p:blipFill>
        <p:spPr bwMode="auto">
          <a:xfrm>
            <a:off x="2007326" y="1015843"/>
            <a:ext cx="2406302" cy="22922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lag of U.S.A. under white clouds during daytime">
            <a:extLst>
              <a:ext uri="{FF2B5EF4-FFF2-40B4-BE49-F238E27FC236}">
                <a16:creationId xmlns:a16="http://schemas.microsoft.com/office/drawing/2014/main" id="{2CD9CE11-FB6D-62CE-93C5-44F18C017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3"/>
          <a:stretch/>
        </p:blipFill>
        <p:spPr bwMode="auto">
          <a:xfrm>
            <a:off x="4705668" y="1030574"/>
            <a:ext cx="2406302" cy="22922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B6DA334-8F8D-EDD7-CF64-F6F3EEEFCF58}"/>
              </a:ext>
            </a:extLst>
          </p:cNvPr>
          <p:cNvSpPr txBox="1"/>
          <p:nvPr/>
        </p:nvSpPr>
        <p:spPr>
          <a:xfrm>
            <a:off x="5246648" y="3527258"/>
            <a:ext cx="1462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  <a:latin typeface="Inter" panose="020B0604020202020204" charset="0"/>
                <a:ea typeface="Inter" panose="020B0604020202020204" charset="0"/>
              </a:rPr>
              <a:t>331,9 million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Should Your Teen Do If They Get Pulled Over?">
            <a:extLst>
              <a:ext uri="{FF2B5EF4-FFF2-40B4-BE49-F238E27FC236}">
                <a16:creationId xmlns:a16="http://schemas.microsoft.com/office/drawing/2014/main" id="{78D2DEED-2F47-A191-7F34-BFD8FF7C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3" y="1400818"/>
            <a:ext cx="3169248" cy="21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inger Pullover Best Cheap, 70% OFF | maikyaulaw.com">
            <a:extLst>
              <a:ext uri="{FF2B5EF4-FFF2-40B4-BE49-F238E27FC236}">
                <a16:creationId xmlns:a16="http://schemas.microsoft.com/office/drawing/2014/main" id="{9868230F-8463-DC63-4495-44CC06936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7338" r="8470" b="7350"/>
          <a:stretch/>
        </p:blipFill>
        <p:spPr bwMode="auto">
          <a:xfrm>
            <a:off x="5830023" y="1400817"/>
            <a:ext cx="2026732" cy="21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DCAF80E-DBE4-9094-574E-0C0F6C43B790}"/>
              </a:ext>
            </a:extLst>
          </p:cNvPr>
          <p:cNvSpPr txBox="1"/>
          <p:nvPr/>
        </p:nvSpPr>
        <p:spPr>
          <a:xfrm>
            <a:off x="2261793" y="3509246"/>
            <a:ext cx="923027" cy="37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English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6CD2933-FFF8-6042-8CA8-7FE5E30B041E}"/>
              </a:ext>
            </a:extLst>
          </p:cNvPr>
          <p:cNvSpPr txBox="1"/>
          <p:nvPr/>
        </p:nvSpPr>
        <p:spPr>
          <a:xfrm>
            <a:off x="5959182" y="3509245"/>
            <a:ext cx="1768415" cy="37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Italian translation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2ACECB3-4436-B75A-BCED-D7CC2A1D0A2A}"/>
              </a:ext>
            </a:extLst>
          </p:cNvPr>
          <p:cNvCxnSpPr/>
          <p:nvPr/>
        </p:nvCxnSpPr>
        <p:spPr>
          <a:xfrm>
            <a:off x="4502989" y="2453644"/>
            <a:ext cx="1207698" cy="0"/>
          </a:xfrm>
          <a:prstGeom prst="straightConnector1">
            <a:avLst/>
          </a:prstGeom>
          <a:ln w="4445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410CE143-5FF9-79C1-C71D-DFAF13AB0369}"/>
              </a:ext>
            </a:extLst>
          </p:cNvPr>
          <p:cNvSpPr txBox="1"/>
          <p:nvPr/>
        </p:nvSpPr>
        <p:spPr>
          <a:xfrm>
            <a:off x="105673" y="255104"/>
            <a:ext cx="89326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Unbounded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Why is speaking all the same language not a good idea?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3345212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34"/>
          <p:cNvSpPr txBox="1">
            <a:spLocks noGrp="1"/>
          </p:cNvSpPr>
          <p:nvPr>
            <p:ph type="title"/>
          </p:nvPr>
        </p:nvSpPr>
        <p:spPr>
          <a:xfrm>
            <a:off x="720000" y="530350"/>
            <a:ext cx="7704000" cy="6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89" name="Google Shape;1889;p34"/>
          <p:cNvSpPr/>
          <p:nvPr/>
        </p:nvSpPr>
        <p:spPr>
          <a:xfrm rot="-5400000">
            <a:off x="857294" y="-53119"/>
            <a:ext cx="150" cy="10275"/>
          </a:xfrm>
          <a:custGeom>
            <a:avLst/>
            <a:gdLst/>
            <a:ahLst/>
            <a:cxnLst/>
            <a:rect l="l" t="t" r="r" b="b"/>
            <a:pathLst>
              <a:path w="6" h="411" extrusionOk="0">
                <a:moveTo>
                  <a:pt x="0" y="1"/>
                </a:moveTo>
                <a:lnTo>
                  <a:pt x="0" y="410"/>
                </a:lnTo>
                <a:cubicBezTo>
                  <a:pt x="3" y="274"/>
                  <a:pt x="6" y="136"/>
                  <a:pt x="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4"/>
          <p:cNvSpPr/>
          <p:nvPr/>
        </p:nvSpPr>
        <p:spPr>
          <a:xfrm rot="-5400000">
            <a:off x="857994" y="744906"/>
            <a:ext cx="150" cy="11675"/>
          </a:xfrm>
          <a:custGeom>
            <a:avLst/>
            <a:gdLst/>
            <a:ahLst/>
            <a:cxnLst/>
            <a:rect l="l" t="t" r="r" b="b"/>
            <a:pathLst>
              <a:path w="6" h="467" extrusionOk="0">
                <a:moveTo>
                  <a:pt x="0" y="1"/>
                </a:moveTo>
                <a:cubicBezTo>
                  <a:pt x="0" y="155"/>
                  <a:pt x="3" y="312"/>
                  <a:pt x="6" y="467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2E71FAA-F010-B308-BF6D-8714B22666E9}"/>
              </a:ext>
            </a:extLst>
          </p:cNvPr>
          <p:cNvSpPr txBox="1"/>
          <p:nvPr/>
        </p:nvSpPr>
        <p:spPr>
          <a:xfrm>
            <a:off x="720000" y="1179250"/>
            <a:ext cx="31400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Universal </a:t>
            </a:r>
            <a:r>
              <a:rPr lang="nl-BE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language</a:t>
            </a:r>
            <a:endParaRPr lang="nl-BE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Official </a:t>
            </a:r>
            <a:r>
              <a:rPr lang="nl-BE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language</a:t>
            </a:r>
            <a:endParaRPr lang="nl-BE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Great </a:t>
            </a:r>
            <a:r>
              <a:rPr lang="nl-BE" dirty="0" err="1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influence</a:t>
            </a:r>
            <a:endParaRPr lang="nl-BE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Not 1 type of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Don’t speak the same language</a:t>
            </a:r>
            <a:endParaRPr lang="nl-BE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8D5E0A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1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" name="Google Shape;3490;p66"/>
          <p:cNvSpPr txBox="1">
            <a:spLocks noGrp="1"/>
          </p:cNvSpPr>
          <p:nvPr>
            <p:ph type="ctrTitle"/>
          </p:nvPr>
        </p:nvSpPr>
        <p:spPr>
          <a:xfrm>
            <a:off x="2247450" y="2163600"/>
            <a:ext cx="46491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Are there </a:t>
            </a:r>
            <a:r>
              <a:rPr lang="en" sz="2800" dirty="0"/>
              <a:t>any questions?</a:t>
            </a:r>
            <a:endParaRPr sz="2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5724AB4-C598-19AD-8D21-706D525FA8D9}"/>
              </a:ext>
            </a:extLst>
          </p:cNvPr>
          <p:cNvSpPr/>
          <p:nvPr/>
        </p:nvSpPr>
        <p:spPr>
          <a:xfrm>
            <a:off x="2346385" y="3881887"/>
            <a:ext cx="4550165" cy="591788"/>
          </a:xfrm>
          <a:prstGeom prst="rect">
            <a:avLst/>
          </a:prstGeom>
          <a:solidFill>
            <a:srgbClr val="F9F0ED"/>
          </a:solidFill>
          <a:ln>
            <a:solidFill>
              <a:srgbClr val="F9F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BA05A80-4477-77E0-84CC-474E76D89587}"/>
              </a:ext>
            </a:extLst>
          </p:cNvPr>
          <p:cNvSpPr txBox="1"/>
          <p:nvPr/>
        </p:nvSpPr>
        <p:spPr>
          <a:xfrm>
            <a:off x="1852387" y="1422704"/>
            <a:ext cx="5538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8D5E0A"/>
                </a:solidFill>
                <a:latin typeface="Unbounded" panose="020B0604020202020204" charset="0"/>
              </a:rPr>
              <a:t>Thank you for lisening.</a:t>
            </a:r>
            <a:endParaRPr lang="nl-BE" sz="2800" b="1" dirty="0">
              <a:solidFill>
                <a:srgbClr val="8D5E0A"/>
              </a:solidFill>
              <a:latin typeface="Unbounded" panose="020B060402020202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p68"/>
          <p:cNvSpPr txBox="1">
            <a:spLocks noGrp="1"/>
          </p:cNvSpPr>
          <p:nvPr>
            <p:ph type="title"/>
          </p:nvPr>
        </p:nvSpPr>
        <p:spPr>
          <a:xfrm>
            <a:off x="720000" y="538435"/>
            <a:ext cx="7704000" cy="6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3514" name="Google Shape;3514;p68"/>
          <p:cNvSpPr txBox="1"/>
          <p:nvPr/>
        </p:nvSpPr>
        <p:spPr>
          <a:xfrm>
            <a:off x="720000" y="1187335"/>
            <a:ext cx="5896460" cy="98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Bryson, B. (2009). </a:t>
            </a:r>
            <a:r>
              <a:rPr lang="en-US" b="0" i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Mother tongue: The story of the English language</a:t>
            </a:r>
            <a:r>
              <a:rPr lang="en-US" b="0" i="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. Penguin Books.</a:t>
            </a:r>
          </a:p>
          <a:p>
            <a:endParaRPr lang="en-US" dirty="0">
              <a:solidFill>
                <a:schemeClr val="tx1"/>
              </a:solidFill>
              <a:latin typeface="Inter" panose="020B0604020202020204" charset="0"/>
              <a:ea typeface="Inter" panose="020B0604020202020204" charset="0"/>
              <a:sym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Hub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Scuola</a:t>
            </a:r>
            <a:r>
              <a:rPr lang="en-US" b="0" i="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. (2019, July 12). </a:t>
            </a:r>
            <a:r>
              <a:rPr lang="en-US" b="0" i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English, a global language</a:t>
            </a:r>
            <a:r>
              <a:rPr lang="en-US" b="0" i="0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</a:rPr>
              <a:t> [Video]. YouTube.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https://www.youtube.com/watch?v=XLYtd7Qivr0</a:t>
            </a:r>
            <a:r>
              <a:rPr lang="en-US" u="none" strike="noStrike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</a:rPr>
              <a:t> </a:t>
            </a:r>
            <a:endParaRPr lang="en-US" b="0" i="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</a:endParaRPr>
          </a:p>
          <a:p>
            <a:endParaRPr lang="nl-BE" dirty="0">
              <a:solidFill>
                <a:srgbClr val="8D5E0A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34"/>
          <p:cNvSpPr/>
          <p:nvPr/>
        </p:nvSpPr>
        <p:spPr>
          <a:xfrm>
            <a:off x="774924" y="3521528"/>
            <a:ext cx="65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8D5E0A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71" name="Google Shape;1871;p34"/>
          <p:cNvSpPr txBox="1">
            <a:spLocks noGrp="1"/>
          </p:cNvSpPr>
          <p:nvPr>
            <p:ph type="subTitle" idx="18"/>
          </p:nvPr>
        </p:nvSpPr>
        <p:spPr>
          <a:xfrm>
            <a:off x="5898394" y="1435425"/>
            <a:ext cx="2476626" cy="495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influence of English on other languages.</a:t>
            </a:r>
            <a:endParaRPr dirty="0"/>
          </a:p>
        </p:txBody>
      </p:sp>
      <p:sp>
        <p:nvSpPr>
          <p:cNvPr id="1873" name="Google Shape;1873;p34"/>
          <p:cNvSpPr txBox="1">
            <a:spLocks noGrp="1"/>
          </p:cNvSpPr>
          <p:nvPr>
            <p:ph type="subTitle" idx="1"/>
          </p:nvPr>
        </p:nvSpPr>
        <p:spPr>
          <a:xfrm>
            <a:off x="1659246" y="1407010"/>
            <a:ext cx="1792800" cy="551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err="1"/>
              <a:t>Why</a:t>
            </a:r>
            <a:r>
              <a:rPr lang="nl-BE" dirty="0"/>
              <a:t> is English a </a:t>
            </a:r>
            <a:r>
              <a:rPr lang="nl-BE" dirty="0" err="1"/>
              <a:t>world</a:t>
            </a:r>
            <a:r>
              <a:rPr lang="nl-BE" dirty="0"/>
              <a:t> </a:t>
            </a:r>
            <a:r>
              <a:rPr lang="nl-BE" dirty="0" err="1"/>
              <a:t>language</a:t>
            </a:r>
            <a:r>
              <a:rPr lang="nl-BE" dirty="0"/>
              <a:t>?</a:t>
            </a:r>
            <a:endParaRPr dirty="0"/>
          </a:p>
        </p:txBody>
      </p:sp>
      <p:sp>
        <p:nvSpPr>
          <p:cNvPr id="1877" name="Google Shape;1877;p34"/>
          <p:cNvSpPr txBox="1">
            <a:spLocks noGrp="1"/>
          </p:cNvSpPr>
          <p:nvPr>
            <p:ph type="title" idx="2"/>
          </p:nvPr>
        </p:nvSpPr>
        <p:spPr>
          <a:xfrm>
            <a:off x="862507" y="1465600"/>
            <a:ext cx="666600" cy="43474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Unbounded"/>
                <a:ea typeface="Unbounded"/>
                <a:cs typeface="Unbounded"/>
                <a:sym typeface="Unbounded"/>
              </a:rPr>
              <a:t>01</a:t>
            </a:r>
            <a:endParaRPr sz="2000" dirty="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78" name="Google Shape;1878;p34"/>
          <p:cNvSpPr txBox="1">
            <a:spLocks noGrp="1"/>
          </p:cNvSpPr>
          <p:nvPr>
            <p:ph type="title" idx="3"/>
          </p:nvPr>
        </p:nvSpPr>
        <p:spPr>
          <a:xfrm>
            <a:off x="862507" y="2260999"/>
            <a:ext cx="654000" cy="433187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Unbounded"/>
                <a:ea typeface="Unbounded"/>
                <a:cs typeface="Unbounded"/>
                <a:sym typeface="Unbounded"/>
              </a:rPr>
              <a:t>02</a:t>
            </a:r>
            <a:endParaRPr sz="2000" dirty="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79" name="Google Shape;1879;p34"/>
          <p:cNvSpPr txBox="1">
            <a:spLocks noGrp="1"/>
          </p:cNvSpPr>
          <p:nvPr>
            <p:ph type="title" idx="4"/>
          </p:nvPr>
        </p:nvSpPr>
        <p:spPr>
          <a:xfrm>
            <a:off x="862507" y="3054836"/>
            <a:ext cx="654000" cy="42120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Unbounded"/>
                <a:ea typeface="Unbounded"/>
                <a:cs typeface="Unbounded"/>
                <a:sym typeface="Unbounded"/>
              </a:rPr>
              <a:t>03</a:t>
            </a:r>
            <a:endParaRPr sz="200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81" name="Google Shape;1881;p34"/>
          <p:cNvSpPr txBox="1">
            <a:spLocks noGrp="1"/>
          </p:cNvSpPr>
          <p:nvPr>
            <p:ph type="title" idx="6"/>
          </p:nvPr>
        </p:nvSpPr>
        <p:spPr>
          <a:xfrm>
            <a:off x="5150335" y="1451707"/>
            <a:ext cx="654000" cy="44864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Unbounded"/>
                <a:ea typeface="Unbounded"/>
                <a:cs typeface="Unbounded"/>
                <a:sym typeface="Unbounded"/>
              </a:rPr>
              <a:t>05</a:t>
            </a:r>
            <a:endParaRPr sz="200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82" name="Google Shape;1882;p34"/>
          <p:cNvSpPr txBox="1">
            <a:spLocks noGrp="1"/>
          </p:cNvSpPr>
          <p:nvPr>
            <p:ph type="title" idx="7"/>
          </p:nvPr>
        </p:nvSpPr>
        <p:spPr>
          <a:xfrm>
            <a:off x="5150335" y="2253270"/>
            <a:ext cx="654000" cy="44864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Unbounded"/>
                <a:ea typeface="Unbounded"/>
                <a:cs typeface="Unbounded"/>
                <a:sym typeface="Unbounded"/>
              </a:rPr>
              <a:t>06</a:t>
            </a:r>
            <a:endParaRPr sz="200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83" name="Google Shape;1883;p34"/>
          <p:cNvSpPr txBox="1">
            <a:spLocks noGrp="1"/>
          </p:cNvSpPr>
          <p:nvPr>
            <p:ph type="title"/>
          </p:nvPr>
        </p:nvSpPr>
        <p:spPr>
          <a:xfrm>
            <a:off x="720000" y="530350"/>
            <a:ext cx="7704000" cy="6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TABLE OF CONTENTS</a:t>
            </a:r>
            <a:endParaRPr dirty="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84" name="Google Shape;1884;p34"/>
          <p:cNvSpPr txBox="1">
            <a:spLocks noGrp="1"/>
          </p:cNvSpPr>
          <p:nvPr>
            <p:ph type="subTitle" idx="9"/>
          </p:nvPr>
        </p:nvSpPr>
        <p:spPr>
          <a:xfrm>
            <a:off x="1659246" y="2197099"/>
            <a:ext cx="3033492" cy="318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English as </a:t>
            </a:r>
            <a:r>
              <a:rPr lang="nl-BE" dirty="0" err="1"/>
              <a:t>an</a:t>
            </a:r>
            <a:r>
              <a:rPr lang="nl-BE" dirty="0"/>
              <a:t> official </a:t>
            </a:r>
            <a:r>
              <a:rPr lang="nl-BE" dirty="0" err="1"/>
              <a:t>language</a:t>
            </a:r>
            <a:r>
              <a:rPr lang="nl-BE" dirty="0"/>
              <a:t> in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countries</a:t>
            </a:r>
            <a:r>
              <a:rPr lang="nl-BE" dirty="0"/>
              <a:t>.</a:t>
            </a:r>
            <a:endParaRPr dirty="0"/>
          </a:p>
        </p:txBody>
      </p:sp>
      <p:sp>
        <p:nvSpPr>
          <p:cNvPr id="1886" name="Google Shape;1886;p34"/>
          <p:cNvSpPr txBox="1">
            <a:spLocks noGrp="1"/>
          </p:cNvSpPr>
          <p:nvPr>
            <p:ph type="subTitle" idx="14"/>
          </p:nvPr>
        </p:nvSpPr>
        <p:spPr>
          <a:xfrm>
            <a:off x="1659246" y="2972777"/>
            <a:ext cx="2173591" cy="4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 err="1"/>
              <a:t>Amount</a:t>
            </a:r>
            <a:r>
              <a:rPr lang="nl-BE" dirty="0"/>
              <a:t> of </a:t>
            </a:r>
            <a:r>
              <a:rPr lang="nl-BE" dirty="0" err="1"/>
              <a:t>people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speak</a:t>
            </a:r>
            <a:r>
              <a:rPr lang="nl-BE" dirty="0"/>
              <a:t> English </a:t>
            </a:r>
            <a:r>
              <a:rPr lang="nl-BE" dirty="0" err="1"/>
              <a:t>globally</a:t>
            </a:r>
            <a:r>
              <a:rPr lang="nl-BE" dirty="0"/>
              <a:t>.</a:t>
            </a:r>
            <a:endParaRPr dirty="0"/>
          </a:p>
        </p:txBody>
      </p:sp>
      <p:sp>
        <p:nvSpPr>
          <p:cNvPr id="1888" name="Google Shape;1888;p34"/>
          <p:cNvSpPr txBox="1">
            <a:spLocks noGrp="1"/>
          </p:cNvSpPr>
          <p:nvPr>
            <p:ph type="subTitle" idx="20"/>
          </p:nvPr>
        </p:nvSpPr>
        <p:spPr>
          <a:xfrm>
            <a:off x="5898394" y="2208162"/>
            <a:ext cx="1792800" cy="4503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  <a:sym typeface="Poppins"/>
              </a:rPr>
              <a:t>The disadvantages of  Basic English.</a:t>
            </a:r>
            <a:endParaRPr lang="en-US" dirty="0">
              <a:latin typeface="Inter" panose="020B0604020202020204" charset="0"/>
              <a:ea typeface="Inter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9" name="Google Shape;1889;p34"/>
          <p:cNvSpPr/>
          <p:nvPr/>
        </p:nvSpPr>
        <p:spPr>
          <a:xfrm rot="-5400000">
            <a:off x="857294" y="-53119"/>
            <a:ext cx="150" cy="10275"/>
          </a:xfrm>
          <a:custGeom>
            <a:avLst/>
            <a:gdLst/>
            <a:ahLst/>
            <a:cxnLst/>
            <a:rect l="l" t="t" r="r" b="b"/>
            <a:pathLst>
              <a:path w="6" h="411" extrusionOk="0">
                <a:moveTo>
                  <a:pt x="0" y="1"/>
                </a:moveTo>
                <a:lnTo>
                  <a:pt x="0" y="410"/>
                </a:lnTo>
                <a:cubicBezTo>
                  <a:pt x="3" y="274"/>
                  <a:pt x="6" y="136"/>
                  <a:pt x="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4"/>
          <p:cNvSpPr/>
          <p:nvPr/>
        </p:nvSpPr>
        <p:spPr>
          <a:xfrm rot="-5400000">
            <a:off x="857994" y="744906"/>
            <a:ext cx="150" cy="11675"/>
          </a:xfrm>
          <a:custGeom>
            <a:avLst/>
            <a:gdLst/>
            <a:ahLst/>
            <a:cxnLst/>
            <a:rect l="l" t="t" r="r" b="b"/>
            <a:pathLst>
              <a:path w="6" h="467" extrusionOk="0">
                <a:moveTo>
                  <a:pt x="0" y="1"/>
                </a:moveTo>
                <a:cubicBezTo>
                  <a:pt x="0" y="155"/>
                  <a:pt x="3" y="312"/>
                  <a:pt x="6" y="467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882;p34">
            <a:extLst>
              <a:ext uri="{FF2B5EF4-FFF2-40B4-BE49-F238E27FC236}">
                <a16:creationId xmlns:a16="http://schemas.microsoft.com/office/drawing/2014/main" id="{8740DCA6-A861-0102-F33E-CB0AFE6C1F3C}"/>
              </a:ext>
            </a:extLst>
          </p:cNvPr>
          <p:cNvSpPr txBox="1">
            <a:spLocks/>
          </p:cNvSpPr>
          <p:nvPr/>
        </p:nvSpPr>
        <p:spPr>
          <a:xfrm>
            <a:off x="5150335" y="3041116"/>
            <a:ext cx="654000" cy="44864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nbounded"/>
              <a:buNone/>
              <a:defRPr sz="2000" b="0" i="0" u="none" strike="noStrike" cap="none">
                <a:solidFill>
                  <a:schemeClr val="dk2"/>
                </a:solidFill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r>
              <a:rPr lang="en" dirty="0"/>
              <a:t>07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7B57AE1-E0A9-B442-5FDA-8FF0A598F301}"/>
              </a:ext>
            </a:extLst>
          </p:cNvPr>
          <p:cNvSpPr txBox="1"/>
          <p:nvPr/>
        </p:nvSpPr>
        <p:spPr>
          <a:xfrm>
            <a:off x="5898394" y="3001258"/>
            <a:ext cx="26791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tx1"/>
                </a:solidFill>
                <a:latin typeface="Inter" panose="020B0604020202020204" charset="0"/>
                <a:ea typeface="Inter" panose="020B0604020202020204" charset="0"/>
                <a:cs typeface="Calibri" panose="020F0502020204030204" pitchFamily="34" charset="0"/>
                <a:sym typeface="Poppins"/>
              </a:rPr>
              <a:t>Why is speaking all the same language not a good idea?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Inter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63"/>
          <p:cNvSpPr txBox="1">
            <a:spLocks noGrp="1"/>
          </p:cNvSpPr>
          <p:nvPr>
            <p:ph type="title"/>
          </p:nvPr>
        </p:nvSpPr>
        <p:spPr>
          <a:xfrm>
            <a:off x="720000" y="355932"/>
            <a:ext cx="7704000" cy="6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Sources</a:t>
            </a:r>
            <a:endParaRPr dirty="0"/>
          </a:p>
        </p:txBody>
      </p:sp>
      <p:sp>
        <p:nvSpPr>
          <p:cNvPr id="3442" name="Google Shape;3442;p63"/>
          <p:cNvSpPr txBox="1">
            <a:spLocks noGrp="1"/>
          </p:cNvSpPr>
          <p:nvPr>
            <p:ph type="subTitle" idx="1"/>
          </p:nvPr>
        </p:nvSpPr>
        <p:spPr>
          <a:xfrm>
            <a:off x="1851105" y="4080906"/>
            <a:ext cx="2907600" cy="5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Inter" panose="020B0604020202020204" charset="0"/>
                <a:ea typeface="Inter" panose="020B0604020202020204" charset="0"/>
              </a:rPr>
              <a:t>Mother Tongue</a:t>
            </a:r>
            <a:endParaRPr sz="14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3443" name="Google Shape;3443;p63"/>
          <p:cNvSpPr txBox="1">
            <a:spLocks noGrp="1"/>
          </p:cNvSpPr>
          <p:nvPr>
            <p:ph type="subTitle" idx="2"/>
          </p:nvPr>
        </p:nvSpPr>
        <p:spPr>
          <a:xfrm>
            <a:off x="4772562" y="4080906"/>
            <a:ext cx="2907600" cy="5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Inter" panose="020B0604020202020204" charset="0"/>
                <a:ea typeface="Inter" panose="020B0604020202020204" charset="0"/>
              </a:rPr>
              <a:t>Hub scuola</a:t>
            </a:r>
            <a:endParaRPr sz="1400" dirty="0"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030" name="Picture 6" descr="Mother Tongue: The Story of the English Language: Amazon.co.uk: Bryson,  Bill: 9780141040080: Books">
            <a:extLst>
              <a:ext uri="{FF2B5EF4-FFF2-40B4-BE49-F238E27FC236}">
                <a16:creationId xmlns:a16="http://schemas.microsoft.com/office/drawing/2014/main" id="{A605BC6B-3C20-09D6-5558-D5929683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01" y="1062594"/>
            <a:ext cx="2009809" cy="30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B Scuola - YouTube">
            <a:extLst>
              <a:ext uri="{FF2B5EF4-FFF2-40B4-BE49-F238E27FC236}">
                <a16:creationId xmlns:a16="http://schemas.microsoft.com/office/drawing/2014/main" id="{27CA0297-F424-9A90-D591-F29421C2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65" y="1368983"/>
            <a:ext cx="2787995" cy="278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9" name="Google Shape;1909;p37"/>
          <p:cNvGrpSpPr/>
          <p:nvPr/>
        </p:nvGrpSpPr>
        <p:grpSpPr>
          <a:xfrm>
            <a:off x="4603580" y="-42561"/>
            <a:ext cx="4537960" cy="5638242"/>
            <a:chOff x="4603580" y="-42561"/>
            <a:chExt cx="4537960" cy="5638242"/>
          </a:xfrm>
        </p:grpSpPr>
        <p:grpSp>
          <p:nvGrpSpPr>
            <p:cNvPr id="1910" name="Google Shape;1910;p37"/>
            <p:cNvGrpSpPr/>
            <p:nvPr/>
          </p:nvGrpSpPr>
          <p:grpSpPr>
            <a:xfrm rot="5400000">
              <a:off x="4611500" y="-40491"/>
              <a:ext cx="1132565" cy="1132627"/>
              <a:chOff x="2597500" y="4013750"/>
              <a:chExt cx="798875" cy="795775"/>
            </a:xfrm>
          </p:grpSpPr>
          <p:sp>
            <p:nvSpPr>
              <p:cNvPr id="1911" name="Google Shape;1911;p37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7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7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7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7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8" name="Google Shape;1918;p37"/>
            <p:cNvGrpSpPr/>
            <p:nvPr/>
          </p:nvGrpSpPr>
          <p:grpSpPr>
            <a:xfrm>
              <a:off x="6867502" y="-36633"/>
              <a:ext cx="1132593" cy="1120736"/>
              <a:chOff x="1337400" y="4022625"/>
              <a:chExt cx="795975" cy="798700"/>
            </a:xfrm>
          </p:grpSpPr>
          <p:sp>
            <p:nvSpPr>
              <p:cNvPr id="1919" name="Google Shape;1919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2" name="Google Shape;1922;p37"/>
            <p:cNvGrpSpPr/>
            <p:nvPr/>
          </p:nvGrpSpPr>
          <p:grpSpPr>
            <a:xfrm>
              <a:off x="8002613" y="1090590"/>
              <a:ext cx="1132593" cy="1120736"/>
              <a:chOff x="1337400" y="4022625"/>
              <a:chExt cx="795975" cy="798700"/>
            </a:xfrm>
          </p:grpSpPr>
          <p:sp>
            <p:nvSpPr>
              <p:cNvPr id="1923" name="Google Shape;1923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37"/>
            <p:cNvGrpSpPr/>
            <p:nvPr/>
          </p:nvGrpSpPr>
          <p:grpSpPr>
            <a:xfrm>
              <a:off x="4613043" y="1086797"/>
              <a:ext cx="1132593" cy="1132636"/>
              <a:chOff x="1337400" y="4022625"/>
              <a:chExt cx="795975" cy="798700"/>
            </a:xfrm>
          </p:grpSpPr>
          <p:sp>
            <p:nvSpPr>
              <p:cNvPr id="1927" name="Google Shape;1927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0" name="Google Shape;1930;p37"/>
            <p:cNvGrpSpPr/>
            <p:nvPr/>
          </p:nvGrpSpPr>
          <p:grpSpPr>
            <a:xfrm>
              <a:off x="6867502" y="3337146"/>
              <a:ext cx="1132593" cy="1120736"/>
              <a:chOff x="1337400" y="4022625"/>
              <a:chExt cx="795975" cy="798700"/>
            </a:xfrm>
          </p:grpSpPr>
          <p:sp>
            <p:nvSpPr>
              <p:cNvPr id="1931" name="Google Shape;1931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4" name="Google Shape;1934;p37"/>
            <p:cNvGrpSpPr/>
            <p:nvPr/>
          </p:nvGrpSpPr>
          <p:grpSpPr>
            <a:xfrm>
              <a:off x="5740279" y="1090590"/>
              <a:ext cx="1132593" cy="1120736"/>
              <a:chOff x="1337400" y="4022625"/>
              <a:chExt cx="795975" cy="798700"/>
            </a:xfrm>
          </p:grpSpPr>
          <p:sp>
            <p:nvSpPr>
              <p:cNvPr id="1935" name="Google Shape;1935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8" name="Google Shape;1938;p37"/>
            <p:cNvGrpSpPr/>
            <p:nvPr/>
          </p:nvGrpSpPr>
          <p:grpSpPr>
            <a:xfrm rot="5400000">
              <a:off x="6875390" y="2209923"/>
              <a:ext cx="1132593" cy="1120736"/>
              <a:chOff x="1337400" y="4022625"/>
              <a:chExt cx="795975" cy="798700"/>
            </a:xfrm>
          </p:grpSpPr>
          <p:sp>
            <p:nvSpPr>
              <p:cNvPr id="1939" name="Google Shape;1939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2" name="Google Shape;1942;p37"/>
            <p:cNvGrpSpPr/>
            <p:nvPr/>
          </p:nvGrpSpPr>
          <p:grpSpPr>
            <a:xfrm rot="5400000">
              <a:off x="5740279" y="-36633"/>
              <a:ext cx="1132593" cy="1120736"/>
              <a:chOff x="1337400" y="4022625"/>
              <a:chExt cx="795975" cy="798700"/>
            </a:xfrm>
          </p:grpSpPr>
          <p:sp>
            <p:nvSpPr>
              <p:cNvPr id="1943" name="Google Shape;1943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6" name="Google Shape;1946;p37"/>
            <p:cNvGrpSpPr/>
            <p:nvPr/>
          </p:nvGrpSpPr>
          <p:grpSpPr>
            <a:xfrm rot="5400000">
              <a:off x="5740279" y="3345035"/>
              <a:ext cx="1132593" cy="1120736"/>
              <a:chOff x="1337400" y="4022625"/>
              <a:chExt cx="795975" cy="798700"/>
            </a:xfrm>
          </p:grpSpPr>
          <p:sp>
            <p:nvSpPr>
              <p:cNvPr id="1947" name="Google Shape;1947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0" name="Google Shape;1950;p37"/>
            <p:cNvGrpSpPr/>
            <p:nvPr/>
          </p:nvGrpSpPr>
          <p:grpSpPr>
            <a:xfrm>
              <a:off x="5740279" y="4474945"/>
              <a:ext cx="1132593" cy="1120736"/>
              <a:chOff x="1337400" y="4022625"/>
              <a:chExt cx="795975" cy="798700"/>
            </a:xfrm>
          </p:grpSpPr>
          <p:sp>
            <p:nvSpPr>
              <p:cNvPr id="1951" name="Google Shape;1951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4" name="Google Shape;1954;p37"/>
            <p:cNvGrpSpPr/>
            <p:nvPr/>
          </p:nvGrpSpPr>
          <p:grpSpPr>
            <a:xfrm>
              <a:off x="8002613" y="4459167"/>
              <a:ext cx="1132593" cy="1120736"/>
              <a:chOff x="1337400" y="4022625"/>
              <a:chExt cx="795975" cy="798700"/>
            </a:xfrm>
          </p:grpSpPr>
          <p:sp>
            <p:nvSpPr>
              <p:cNvPr id="1955" name="Google Shape;1955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8" name="Google Shape;1958;p37"/>
            <p:cNvGrpSpPr/>
            <p:nvPr/>
          </p:nvGrpSpPr>
          <p:grpSpPr>
            <a:xfrm>
              <a:off x="4605168" y="4472257"/>
              <a:ext cx="1132593" cy="1120736"/>
              <a:chOff x="1337400" y="4022625"/>
              <a:chExt cx="795975" cy="798700"/>
            </a:xfrm>
          </p:grpSpPr>
          <p:sp>
            <p:nvSpPr>
              <p:cNvPr id="1959" name="Google Shape;1959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2" name="Google Shape;1962;p37"/>
            <p:cNvGrpSpPr/>
            <p:nvPr/>
          </p:nvGrpSpPr>
          <p:grpSpPr>
            <a:xfrm>
              <a:off x="8002613" y="2209923"/>
              <a:ext cx="1132593" cy="1120736"/>
              <a:chOff x="1337400" y="4022625"/>
              <a:chExt cx="795975" cy="798700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6" name="Google Shape;1966;p37"/>
            <p:cNvGrpSpPr/>
            <p:nvPr/>
          </p:nvGrpSpPr>
          <p:grpSpPr>
            <a:xfrm>
              <a:off x="4613057" y="2220500"/>
              <a:ext cx="1132593" cy="1120736"/>
              <a:chOff x="1337400" y="4022625"/>
              <a:chExt cx="795975" cy="798700"/>
            </a:xfrm>
          </p:grpSpPr>
          <p:sp>
            <p:nvSpPr>
              <p:cNvPr id="1967" name="Google Shape;1967;p37"/>
              <p:cNvSpPr/>
              <p:nvPr/>
            </p:nvSpPr>
            <p:spPr>
              <a:xfrm>
                <a:off x="1337400" y="4022625"/>
                <a:ext cx="795750" cy="798700"/>
              </a:xfrm>
              <a:custGeom>
                <a:avLst/>
                <a:gdLst/>
                <a:ahLst/>
                <a:cxnLst/>
                <a:rect l="l" t="t" r="r" b="b"/>
                <a:pathLst>
                  <a:path w="31830" h="31948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6960" y="16135"/>
                      <a:pt x="0" y="23225"/>
                      <a:pt x="0" y="31947"/>
                    </a:cubicBezTo>
                    <a:lnTo>
                      <a:pt x="31830" y="31947"/>
                    </a:lnTo>
                    <a:lnTo>
                      <a:pt x="31830" y="31418"/>
                    </a:lnTo>
                    <a:cubicBezTo>
                      <a:pt x="31553" y="22946"/>
                      <a:pt x="24702" y="16135"/>
                      <a:pt x="16230" y="15978"/>
                    </a:cubicBezTo>
                    <a:cubicBezTo>
                      <a:pt x="24702" y="15813"/>
                      <a:pt x="31553" y="9005"/>
                      <a:pt x="31827" y="530"/>
                    </a:cubicBezTo>
                    <a:lnTo>
                      <a:pt x="318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1337400" y="4022625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0" y="1"/>
                    </a:moveTo>
                    <a:cubicBezTo>
                      <a:pt x="0" y="8720"/>
                      <a:pt x="6960" y="15810"/>
                      <a:pt x="15611" y="15973"/>
                    </a:cubicBezTo>
                    <a:cubicBezTo>
                      <a:pt x="15714" y="15978"/>
                      <a:pt x="15820" y="15978"/>
                      <a:pt x="15921" y="15978"/>
                    </a:cubicBezTo>
                    <a:cubicBezTo>
                      <a:pt x="16024" y="15978"/>
                      <a:pt x="16124" y="15978"/>
                      <a:pt x="16230" y="15973"/>
                    </a:cubicBezTo>
                    <a:cubicBezTo>
                      <a:pt x="24702" y="15810"/>
                      <a:pt x="31551" y="9002"/>
                      <a:pt x="31827" y="530"/>
                    </a:cubicBezTo>
                    <a:cubicBezTo>
                      <a:pt x="31835" y="356"/>
                      <a:pt x="31838" y="177"/>
                      <a:pt x="3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1337400" y="4421850"/>
                <a:ext cx="795975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31839" h="15979" extrusionOk="0">
                    <a:moveTo>
                      <a:pt x="15921" y="1"/>
                    </a:moveTo>
                    <a:cubicBezTo>
                      <a:pt x="15820" y="1"/>
                      <a:pt x="15714" y="1"/>
                      <a:pt x="15611" y="4"/>
                    </a:cubicBezTo>
                    <a:cubicBezTo>
                      <a:pt x="6960" y="166"/>
                      <a:pt x="0" y="7256"/>
                      <a:pt x="0" y="15978"/>
                    </a:cubicBezTo>
                    <a:lnTo>
                      <a:pt x="31838" y="15978"/>
                    </a:lnTo>
                    <a:cubicBezTo>
                      <a:pt x="31838" y="15802"/>
                      <a:pt x="31835" y="15626"/>
                      <a:pt x="31827" y="15444"/>
                    </a:cubicBezTo>
                    <a:cubicBezTo>
                      <a:pt x="31553" y="6971"/>
                      <a:pt x="24702" y="164"/>
                      <a:pt x="16230" y="4"/>
                    </a:cubicBezTo>
                    <a:cubicBezTo>
                      <a:pt x="16127" y="1"/>
                      <a:pt x="16026" y="1"/>
                      <a:pt x="159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0" name="Google Shape;1970;p37"/>
            <p:cNvGrpSpPr/>
            <p:nvPr/>
          </p:nvGrpSpPr>
          <p:grpSpPr>
            <a:xfrm rot="5400000">
              <a:off x="8008945" y="-40491"/>
              <a:ext cx="1132565" cy="1132627"/>
              <a:chOff x="2597500" y="4013750"/>
              <a:chExt cx="798875" cy="795775"/>
            </a:xfrm>
          </p:grpSpPr>
          <p:sp>
            <p:nvSpPr>
              <p:cNvPr id="1971" name="Google Shape;1971;p37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8" name="Google Shape;1978;p37"/>
            <p:cNvGrpSpPr/>
            <p:nvPr/>
          </p:nvGrpSpPr>
          <p:grpSpPr>
            <a:xfrm rot="5400000">
              <a:off x="8001056" y="3333287"/>
              <a:ext cx="1132565" cy="1132627"/>
              <a:chOff x="2597500" y="4013750"/>
              <a:chExt cx="798875" cy="795775"/>
            </a:xfrm>
          </p:grpSpPr>
          <p:sp>
            <p:nvSpPr>
              <p:cNvPr id="1979" name="Google Shape;1979;p37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6" name="Google Shape;1986;p37"/>
            <p:cNvGrpSpPr/>
            <p:nvPr/>
          </p:nvGrpSpPr>
          <p:grpSpPr>
            <a:xfrm rot="5400000">
              <a:off x="4603611" y="3341176"/>
              <a:ext cx="1132565" cy="1132627"/>
              <a:chOff x="2597500" y="4013750"/>
              <a:chExt cx="798875" cy="795775"/>
            </a:xfrm>
          </p:grpSpPr>
          <p:sp>
            <p:nvSpPr>
              <p:cNvPr id="1987" name="Google Shape;1987;p37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7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7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4" name="Google Shape;1994;p37"/>
            <p:cNvGrpSpPr/>
            <p:nvPr/>
          </p:nvGrpSpPr>
          <p:grpSpPr>
            <a:xfrm rot="5400000">
              <a:off x="6865945" y="1078843"/>
              <a:ext cx="1132565" cy="1132627"/>
              <a:chOff x="2597500" y="4013750"/>
              <a:chExt cx="798875" cy="795775"/>
            </a:xfrm>
          </p:grpSpPr>
          <p:sp>
            <p:nvSpPr>
              <p:cNvPr id="1995" name="Google Shape;1995;p37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7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7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7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7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2" name="Google Shape;2002;p37"/>
            <p:cNvGrpSpPr/>
            <p:nvPr/>
          </p:nvGrpSpPr>
          <p:grpSpPr>
            <a:xfrm rot="5400000">
              <a:off x="6881722" y="4455309"/>
              <a:ext cx="1132565" cy="1132627"/>
              <a:chOff x="2597500" y="4013750"/>
              <a:chExt cx="798875" cy="795775"/>
            </a:xfrm>
          </p:grpSpPr>
          <p:sp>
            <p:nvSpPr>
              <p:cNvPr id="2003" name="Google Shape;2003;p37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7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7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7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7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0" name="Google Shape;2010;p37"/>
            <p:cNvGrpSpPr/>
            <p:nvPr/>
          </p:nvGrpSpPr>
          <p:grpSpPr>
            <a:xfrm>
              <a:off x="5746611" y="2216642"/>
              <a:ext cx="1132565" cy="1132627"/>
              <a:chOff x="2597500" y="4013750"/>
              <a:chExt cx="798875" cy="795775"/>
            </a:xfrm>
          </p:grpSpPr>
          <p:sp>
            <p:nvSpPr>
              <p:cNvPr id="2011" name="Google Shape;2011;p37"/>
              <p:cNvSpPr/>
              <p:nvPr/>
            </p:nvSpPr>
            <p:spPr>
              <a:xfrm>
                <a:off x="2986550" y="4411425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7" y="0"/>
                      <a:pt x="139" y="6"/>
                      <a:pt x="1" y="6"/>
                    </a:cubicBezTo>
                    <a:cubicBezTo>
                      <a:pt x="139" y="6"/>
                      <a:pt x="275" y="9"/>
                      <a:pt x="413" y="9"/>
                    </a:cubicBezTo>
                    <a:cubicBezTo>
                      <a:pt x="554" y="9"/>
                      <a:pt x="689" y="9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7"/>
              <p:cNvSpPr/>
              <p:nvPr/>
            </p:nvSpPr>
            <p:spPr>
              <a:xfrm>
                <a:off x="2597775" y="4025550"/>
                <a:ext cx="388875" cy="772250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30890" extrusionOk="0">
                    <a:moveTo>
                      <a:pt x="0" y="0"/>
                    </a:moveTo>
                    <a:lnTo>
                      <a:pt x="0" y="30889"/>
                    </a:lnTo>
                    <a:cubicBezTo>
                      <a:pt x="244" y="22452"/>
                      <a:pt x="7082" y="15658"/>
                      <a:pt x="15555" y="15444"/>
                    </a:cubicBezTo>
                    <a:cubicBezTo>
                      <a:pt x="7079" y="15227"/>
                      <a:pt x="239" y="843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7"/>
              <p:cNvSpPr/>
              <p:nvPr/>
            </p:nvSpPr>
            <p:spPr>
              <a:xfrm>
                <a:off x="3007300" y="4013750"/>
                <a:ext cx="389075" cy="79577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31831" extrusionOk="0">
                    <a:moveTo>
                      <a:pt x="15560" y="1"/>
                    </a:moveTo>
                    <a:lnTo>
                      <a:pt x="15560" y="410"/>
                    </a:lnTo>
                    <a:cubicBezTo>
                      <a:pt x="15343" y="8877"/>
                      <a:pt x="8497" y="15701"/>
                      <a:pt x="0" y="15916"/>
                    </a:cubicBezTo>
                    <a:cubicBezTo>
                      <a:pt x="8497" y="16132"/>
                      <a:pt x="15343" y="22957"/>
                      <a:pt x="15560" y="31421"/>
                    </a:cubicBezTo>
                    <a:lnTo>
                      <a:pt x="15560" y="31830"/>
                    </a:lnTo>
                    <a:lnTo>
                      <a:pt x="15563" y="31830"/>
                    </a:lnTo>
                    <a:lnTo>
                      <a:pt x="15563" y="31828"/>
                    </a:lnTo>
                    <a:lnTo>
                      <a:pt x="155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7"/>
              <p:cNvSpPr/>
              <p:nvPr/>
            </p:nvSpPr>
            <p:spPr>
              <a:xfrm>
                <a:off x="3396225" y="4013750"/>
                <a:ext cx="1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11" extrusionOk="0">
                    <a:moveTo>
                      <a:pt x="0" y="1"/>
                    </a:moveTo>
                    <a:lnTo>
                      <a:pt x="0" y="410"/>
                    </a:lnTo>
                    <a:cubicBezTo>
                      <a:pt x="3" y="274"/>
                      <a:pt x="6" y="136"/>
                      <a:pt x="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7"/>
              <p:cNvSpPr/>
              <p:nvPr/>
            </p:nvSpPr>
            <p:spPr>
              <a:xfrm>
                <a:off x="2597500" y="4013750"/>
                <a:ext cx="1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6" h="467" extrusionOk="0">
                    <a:moveTo>
                      <a:pt x="0" y="1"/>
                    </a:moveTo>
                    <a:cubicBezTo>
                      <a:pt x="0" y="155"/>
                      <a:pt x="3" y="312"/>
                      <a:pt x="6" y="467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7"/>
              <p:cNvSpPr/>
              <p:nvPr/>
            </p:nvSpPr>
            <p:spPr>
              <a:xfrm>
                <a:off x="2986550" y="4411500"/>
                <a:ext cx="20700" cy="22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" extrusionOk="0">
                    <a:moveTo>
                      <a:pt x="413" y="0"/>
                    </a:moveTo>
                    <a:cubicBezTo>
                      <a:pt x="275" y="0"/>
                      <a:pt x="139" y="0"/>
                      <a:pt x="1" y="6"/>
                    </a:cubicBezTo>
                    <a:cubicBezTo>
                      <a:pt x="139" y="6"/>
                      <a:pt x="275" y="8"/>
                      <a:pt x="413" y="8"/>
                    </a:cubicBezTo>
                    <a:cubicBezTo>
                      <a:pt x="554" y="8"/>
                      <a:pt x="692" y="6"/>
                      <a:pt x="828" y="6"/>
                    </a:cubicBezTo>
                    <a:cubicBezTo>
                      <a:pt x="689" y="6"/>
                      <a:pt x="554" y="0"/>
                      <a:pt x="4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18" name="Google Shape;2018;p37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0A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5803100" y="4740000"/>
              <a:ext cx="100" cy="5175"/>
            </a:xfrm>
            <a:custGeom>
              <a:avLst/>
              <a:gdLst/>
              <a:ahLst/>
              <a:cxnLst/>
              <a:rect l="l" t="t" r="r" b="b"/>
              <a:pathLst>
                <a:path w="4" h="207" extrusionOk="0">
                  <a:moveTo>
                    <a:pt x="1" y="1"/>
                  </a:moveTo>
                  <a:lnTo>
                    <a:pt x="1" y="207"/>
                  </a:lnTo>
                  <a:lnTo>
                    <a:pt x="3" y="207"/>
                  </a:lnTo>
                  <a:cubicBezTo>
                    <a:pt x="3" y="139"/>
                    <a:pt x="3" y="69"/>
                    <a:pt x="1" y="1"/>
                  </a:cubicBezTo>
                  <a:close/>
                </a:path>
              </a:pathLst>
            </a:custGeom>
            <a:solidFill>
              <a:srgbClr val="F1E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20" name="Google Shape;2020;p37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3945" r="3945"/>
          <a:stretch/>
        </p:blipFill>
        <p:spPr>
          <a:xfrm>
            <a:off x="5030066" y="293918"/>
            <a:ext cx="3729600" cy="4514700"/>
          </a:xfrm>
          <a:prstGeom prst="ellipse">
            <a:avLst/>
          </a:prstGeom>
        </p:spPr>
      </p:pic>
      <p:sp>
        <p:nvSpPr>
          <p:cNvPr id="2021" name="Google Shape;2021;p37"/>
          <p:cNvSpPr/>
          <p:nvPr/>
        </p:nvSpPr>
        <p:spPr>
          <a:xfrm>
            <a:off x="50920" y="-4418"/>
            <a:ext cx="4724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37"/>
          <p:cNvSpPr txBox="1">
            <a:spLocks noGrp="1"/>
          </p:cNvSpPr>
          <p:nvPr>
            <p:ph type="title"/>
          </p:nvPr>
        </p:nvSpPr>
        <p:spPr>
          <a:xfrm>
            <a:off x="450167" y="2675225"/>
            <a:ext cx="4220538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Why is English a world language?</a:t>
            </a:r>
            <a:br>
              <a:rPr lang="en-US" dirty="0"/>
            </a:br>
            <a:endParaRPr dirty="0">
              <a:solidFill>
                <a:srgbClr val="8D5E0A"/>
              </a:solidFill>
            </a:endParaRPr>
          </a:p>
        </p:txBody>
      </p:sp>
      <p:sp>
        <p:nvSpPr>
          <p:cNvPr id="2024" name="Google Shape;2024;p37"/>
          <p:cNvSpPr txBox="1">
            <a:spLocks noGrp="1"/>
          </p:cNvSpPr>
          <p:nvPr>
            <p:ph type="title" idx="2"/>
          </p:nvPr>
        </p:nvSpPr>
        <p:spPr>
          <a:xfrm>
            <a:off x="1646102" y="1277875"/>
            <a:ext cx="18372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O1</a:t>
            </a:r>
            <a:endParaRPr dirty="0"/>
          </a:p>
        </p:txBody>
      </p:sp>
      <p:grpSp>
        <p:nvGrpSpPr>
          <p:cNvPr id="2025" name="Google Shape;2025;p37"/>
          <p:cNvGrpSpPr/>
          <p:nvPr/>
        </p:nvGrpSpPr>
        <p:grpSpPr>
          <a:xfrm>
            <a:off x="252338" y="192500"/>
            <a:ext cx="207000" cy="4758450"/>
            <a:chOff x="252338" y="192500"/>
            <a:chExt cx="207000" cy="4758450"/>
          </a:xfrm>
        </p:grpSpPr>
        <p:cxnSp>
          <p:nvCxnSpPr>
            <p:cNvPr id="2026" name="Google Shape;2026;p37"/>
            <p:cNvCxnSpPr/>
            <p:nvPr/>
          </p:nvCxnSpPr>
          <p:spPr>
            <a:xfrm>
              <a:off x="355850" y="192500"/>
              <a:ext cx="0" cy="2171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7" name="Google Shape;2027;p37"/>
            <p:cNvSpPr/>
            <p:nvPr/>
          </p:nvSpPr>
          <p:spPr>
            <a:xfrm>
              <a:off x="252338" y="2468225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28" name="Google Shape;2028;p37"/>
            <p:cNvCxnSpPr/>
            <p:nvPr/>
          </p:nvCxnSpPr>
          <p:spPr>
            <a:xfrm>
              <a:off x="355850" y="2779850"/>
              <a:ext cx="0" cy="2171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982BF79-C7F4-BD3F-DCAB-44266FAFB4D2}"/>
              </a:ext>
            </a:extLst>
          </p:cNvPr>
          <p:cNvSpPr txBox="1"/>
          <p:nvPr/>
        </p:nvSpPr>
        <p:spPr>
          <a:xfrm>
            <a:off x="513588" y="907335"/>
            <a:ext cx="321153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Politics, economics &amp; </a:t>
            </a: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t</a:t>
            </a: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echnology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Science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B</a:t>
            </a: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usiness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Media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8D5E0A"/>
                </a:solidFill>
                <a:latin typeface="Inter" panose="020B0604020202020204" charset="0"/>
                <a:ea typeface="Inter" panose="020B0604020202020204" charset="0"/>
              </a:rPr>
              <a:t> School</a:t>
            </a:r>
          </a:p>
          <a:p>
            <a:endParaRPr lang="nl-BE" dirty="0"/>
          </a:p>
        </p:txBody>
      </p:sp>
      <p:pic>
        <p:nvPicPr>
          <p:cNvPr id="1028" name="Picture 4" descr="The Pros &amp; Cons of Traditional Media - MindEcology">
            <a:extLst>
              <a:ext uri="{FF2B5EF4-FFF2-40B4-BE49-F238E27FC236}">
                <a16:creationId xmlns:a16="http://schemas.microsoft.com/office/drawing/2014/main" id="{10D59822-76F6-B485-F253-9FB6691D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24" y="956651"/>
            <a:ext cx="2618688" cy="19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UK's 100 leading practising scientists | Times Higher Education (THE)">
            <a:extLst>
              <a:ext uri="{FF2B5EF4-FFF2-40B4-BE49-F238E27FC236}">
                <a16:creationId xmlns:a16="http://schemas.microsoft.com/office/drawing/2014/main" id="{825EE056-F7B0-595C-F91B-72258EAB7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6337869" y="2903384"/>
            <a:ext cx="2618687" cy="19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nglish Literacy School Trip Ideas For Schools">
            <a:extLst>
              <a:ext uri="{FF2B5EF4-FFF2-40B4-BE49-F238E27FC236}">
                <a16:creationId xmlns:a16="http://schemas.microsoft.com/office/drawing/2014/main" id="{EBA145BC-4A08-75C0-1FE4-92001C98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96" y="956651"/>
            <a:ext cx="2614973" cy="19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w technology is changing the idea of being a human">
            <a:extLst>
              <a:ext uri="{FF2B5EF4-FFF2-40B4-BE49-F238E27FC236}">
                <a16:creationId xmlns:a16="http://schemas.microsoft.com/office/drawing/2014/main" id="{0948A835-21FC-6185-827C-303A2601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/>
          <a:stretch/>
        </p:blipFill>
        <p:spPr bwMode="auto">
          <a:xfrm>
            <a:off x="3729820" y="2919935"/>
            <a:ext cx="2618687" cy="19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14B31E1-F1B7-F507-7DEA-E12C4E229743}"/>
              </a:ext>
            </a:extLst>
          </p:cNvPr>
          <p:cNvCxnSpPr/>
          <p:nvPr/>
        </p:nvCxnSpPr>
        <p:spPr>
          <a:xfrm>
            <a:off x="8960274" y="1966823"/>
            <a:ext cx="1837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138CF1E1-9D65-0437-683C-683D989EADCE}"/>
              </a:ext>
            </a:extLst>
          </p:cNvPr>
          <p:cNvSpPr txBox="1"/>
          <p:nvPr/>
        </p:nvSpPr>
        <p:spPr>
          <a:xfrm>
            <a:off x="689034" y="287601"/>
            <a:ext cx="7765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D5E0A"/>
                </a:solidFill>
                <a:latin typeface="Unbounded" panose="020B0604020202020204" charset="0"/>
                <a:ea typeface="Inter" panose="020B0604020202020204" charset="0"/>
              </a:rPr>
              <a:t>Why is English a world language?</a:t>
            </a:r>
            <a:endParaRPr lang="nl-BE" sz="2800" b="1" dirty="0">
              <a:solidFill>
                <a:srgbClr val="8D5E0A"/>
              </a:solidFill>
              <a:latin typeface="Unbounded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" name="Google Shape;2641;p48"/>
          <p:cNvGrpSpPr/>
          <p:nvPr/>
        </p:nvGrpSpPr>
        <p:grpSpPr>
          <a:xfrm>
            <a:off x="-1147232" y="-1512330"/>
            <a:ext cx="2498032" cy="2498106"/>
            <a:chOff x="1911825" y="879650"/>
            <a:chExt cx="1691975" cy="1692025"/>
          </a:xfrm>
        </p:grpSpPr>
        <p:sp>
          <p:nvSpPr>
            <p:cNvPr id="2642" name="Google Shape;2642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2" name="Google Shape;2662;p48"/>
          <p:cNvGrpSpPr/>
          <p:nvPr/>
        </p:nvGrpSpPr>
        <p:grpSpPr>
          <a:xfrm>
            <a:off x="-1147232" y="1419558"/>
            <a:ext cx="2498032" cy="2498106"/>
            <a:chOff x="1911825" y="879650"/>
            <a:chExt cx="1691975" cy="1692025"/>
          </a:xfrm>
        </p:grpSpPr>
        <p:sp>
          <p:nvSpPr>
            <p:cNvPr id="2663" name="Google Shape;2663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3" name="Google Shape;2683;p48"/>
          <p:cNvGrpSpPr/>
          <p:nvPr/>
        </p:nvGrpSpPr>
        <p:grpSpPr>
          <a:xfrm>
            <a:off x="329356" y="2920087"/>
            <a:ext cx="2498032" cy="2498106"/>
            <a:chOff x="1911825" y="879650"/>
            <a:chExt cx="1691975" cy="1692025"/>
          </a:xfrm>
        </p:grpSpPr>
        <p:sp>
          <p:nvSpPr>
            <p:cNvPr id="2684" name="Google Shape;2684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48"/>
          <p:cNvGrpSpPr/>
          <p:nvPr/>
        </p:nvGrpSpPr>
        <p:grpSpPr>
          <a:xfrm>
            <a:off x="-1138835" y="4410224"/>
            <a:ext cx="2498032" cy="2498106"/>
            <a:chOff x="1911825" y="879650"/>
            <a:chExt cx="1691975" cy="1692025"/>
          </a:xfrm>
        </p:grpSpPr>
        <p:sp>
          <p:nvSpPr>
            <p:cNvPr id="2705" name="Google Shape;2705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" name="Google Shape;2725;p48"/>
          <p:cNvGrpSpPr/>
          <p:nvPr/>
        </p:nvGrpSpPr>
        <p:grpSpPr>
          <a:xfrm>
            <a:off x="1849506" y="4351447"/>
            <a:ext cx="2498032" cy="2498106"/>
            <a:chOff x="1911825" y="879650"/>
            <a:chExt cx="1691975" cy="1692025"/>
          </a:xfrm>
        </p:grpSpPr>
        <p:sp>
          <p:nvSpPr>
            <p:cNvPr id="2726" name="Google Shape;2726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6" name="Google Shape;2746;p48"/>
          <p:cNvGrpSpPr/>
          <p:nvPr/>
        </p:nvGrpSpPr>
        <p:grpSpPr>
          <a:xfrm>
            <a:off x="1848454" y="-1512330"/>
            <a:ext cx="2498032" cy="2498106"/>
            <a:chOff x="1911825" y="879650"/>
            <a:chExt cx="1691975" cy="1692025"/>
          </a:xfrm>
        </p:grpSpPr>
        <p:sp>
          <p:nvSpPr>
            <p:cNvPr id="2747" name="Google Shape;2747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7" name="Google Shape;2767;p48"/>
          <p:cNvGrpSpPr/>
          <p:nvPr/>
        </p:nvGrpSpPr>
        <p:grpSpPr>
          <a:xfrm>
            <a:off x="354547" y="-50401"/>
            <a:ext cx="2498032" cy="2498106"/>
            <a:chOff x="1911825" y="879650"/>
            <a:chExt cx="1691975" cy="1692025"/>
          </a:xfrm>
        </p:grpSpPr>
        <p:sp>
          <p:nvSpPr>
            <p:cNvPr id="2768" name="Google Shape;2768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8" name="Google Shape;2788;p48"/>
          <p:cNvGrpSpPr/>
          <p:nvPr/>
        </p:nvGrpSpPr>
        <p:grpSpPr>
          <a:xfrm>
            <a:off x="1878593" y="1497224"/>
            <a:ext cx="2498032" cy="2498106"/>
            <a:chOff x="1911825" y="879650"/>
            <a:chExt cx="1691975" cy="1692025"/>
          </a:xfrm>
        </p:grpSpPr>
        <p:sp>
          <p:nvSpPr>
            <p:cNvPr id="2789" name="Google Shape;2789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9" name="Google Shape;2809;p48"/>
          <p:cNvGrpSpPr/>
          <p:nvPr/>
        </p:nvGrpSpPr>
        <p:grpSpPr>
          <a:xfrm>
            <a:off x="3394729" y="2945277"/>
            <a:ext cx="2498032" cy="2498106"/>
            <a:chOff x="1911825" y="879650"/>
            <a:chExt cx="1691975" cy="1692025"/>
          </a:xfrm>
        </p:grpSpPr>
        <p:sp>
          <p:nvSpPr>
            <p:cNvPr id="2810" name="Google Shape;2810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0" name="Google Shape;2830;p48"/>
          <p:cNvGrpSpPr/>
          <p:nvPr/>
        </p:nvGrpSpPr>
        <p:grpSpPr>
          <a:xfrm>
            <a:off x="3334491" y="-41985"/>
            <a:ext cx="2498032" cy="2498106"/>
            <a:chOff x="1911825" y="879650"/>
            <a:chExt cx="1691975" cy="1692025"/>
          </a:xfrm>
        </p:grpSpPr>
        <p:sp>
          <p:nvSpPr>
            <p:cNvPr id="2831" name="Google Shape;2831;p48"/>
            <p:cNvSpPr/>
            <p:nvPr/>
          </p:nvSpPr>
          <p:spPr>
            <a:xfrm>
              <a:off x="2842600" y="890100"/>
              <a:ext cx="265650" cy="418900"/>
            </a:xfrm>
            <a:custGeom>
              <a:avLst/>
              <a:gdLst/>
              <a:ahLst/>
              <a:cxnLst/>
              <a:rect l="l" t="t" r="r" b="b"/>
              <a:pathLst>
                <a:path w="10626" h="16756" extrusionOk="0">
                  <a:moveTo>
                    <a:pt x="0" y="0"/>
                  </a:moveTo>
                  <a:lnTo>
                    <a:pt x="0" y="0"/>
                  </a:lnTo>
                  <a:cubicBezTo>
                    <a:pt x="2237" y="6044"/>
                    <a:pt x="5661" y="11751"/>
                    <a:pt x="10270" y="16756"/>
                  </a:cubicBezTo>
                  <a:cubicBezTo>
                    <a:pt x="10503" y="15742"/>
                    <a:pt x="10625" y="14687"/>
                    <a:pt x="10625" y="13602"/>
                  </a:cubicBezTo>
                  <a:cubicBezTo>
                    <a:pt x="10625" y="7028"/>
                    <a:pt x="6100" y="151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8"/>
            <p:cNvSpPr/>
            <p:nvPr/>
          </p:nvSpPr>
          <p:spPr>
            <a:xfrm>
              <a:off x="2407375" y="886975"/>
              <a:ext cx="279000" cy="432250"/>
            </a:xfrm>
            <a:custGeom>
              <a:avLst/>
              <a:gdLst/>
              <a:ahLst/>
              <a:cxnLst/>
              <a:rect l="l" t="t" r="r" b="b"/>
              <a:pathLst>
                <a:path w="11160" h="17290" extrusionOk="0">
                  <a:moveTo>
                    <a:pt x="11160" y="0"/>
                  </a:moveTo>
                  <a:lnTo>
                    <a:pt x="11160" y="0"/>
                  </a:lnTo>
                  <a:cubicBezTo>
                    <a:pt x="4788" y="1321"/>
                    <a:pt x="0" y="6963"/>
                    <a:pt x="3" y="13725"/>
                  </a:cubicBezTo>
                  <a:cubicBezTo>
                    <a:pt x="3" y="14958"/>
                    <a:pt x="160" y="16151"/>
                    <a:pt x="461" y="17290"/>
                  </a:cubicBezTo>
                  <a:cubicBezTo>
                    <a:pt x="5293" y="12155"/>
                    <a:pt x="8861" y="6258"/>
                    <a:pt x="11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8"/>
            <p:cNvSpPr/>
            <p:nvPr/>
          </p:nvSpPr>
          <p:spPr>
            <a:xfrm>
              <a:off x="2837775" y="2132775"/>
              <a:ext cx="270475" cy="429625"/>
            </a:xfrm>
            <a:custGeom>
              <a:avLst/>
              <a:gdLst/>
              <a:ahLst/>
              <a:cxnLst/>
              <a:rect l="l" t="t" r="r" b="b"/>
              <a:pathLst>
                <a:path w="10819" h="17185" extrusionOk="0">
                  <a:moveTo>
                    <a:pt x="10371" y="1"/>
                  </a:moveTo>
                  <a:cubicBezTo>
                    <a:pt x="5670" y="5128"/>
                    <a:pt x="2213" y="10984"/>
                    <a:pt x="1" y="17184"/>
                  </a:cubicBezTo>
                  <a:cubicBezTo>
                    <a:pt x="6199" y="15739"/>
                    <a:pt x="10818" y="10176"/>
                    <a:pt x="10818" y="3533"/>
                  </a:cubicBezTo>
                  <a:cubicBezTo>
                    <a:pt x="10818" y="2311"/>
                    <a:pt x="10661" y="1129"/>
                    <a:pt x="10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8"/>
            <p:cNvSpPr/>
            <p:nvPr/>
          </p:nvSpPr>
          <p:spPr>
            <a:xfrm>
              <a:off x="2407375" y="2122825"/>
              <a:ext cx="283425" cy="442425"/>
            </a:xfrm>
            <a:custGeom>
              <a:avLst/>
              <a:gdLst/>
              <a:ahLst/>
              <a:cxnLst/>
              <a:rect l="l" t="t" r="r" b="b"/>
              <a:pathLst>
                <a:path w="11337" h="17697" extrusionOk="0">
                  <a:moveTo>
                    <a:pt x="559" y="0"/>
                  </a:moveTo>
                  <a:cubicBezTo>
                    <a:pt x="196" y="1247"/>
                    <a:pt x="0" y="2565"/>
                    <a:pt x="0" y="3931"/>
                  </a:cubicBezTo>
                  <a:cubicBezTo>
                    <a:pt x="0" y="10758"/>
                    <a:pt x="4878" y="16444"/>
                    <a:pt x="11336" y="17696"/>
                  </a:cubicBezTo>
                  <a:cubicBezTo>
                    <a:pt x="9067" y="11292"/>
                    <a:pt x="5474" y="5254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3164200" y="1797125"/>
              <a:ext cx="432200" cy="279075"/>
            </a:xfrm>
            <a:custGeom>
              <a:avLst/>
              <a:gdLst/>
              <a:ahLst/>
              <a:cxnLst/>
              <a:rect l="l" t="t" r="r" b="b"/>
              <a:pathLst>
                <a:path w="17288" h="11163" extrusionOk="0">
                  <a:moveTo>
                    <a:pt x="17288" y="1"/>
                  </a:moveTo>
                  <a:cubicBezTo>
                    <a:pt x="11033" y="2297"/>
                    <a:pt x="5136" y="5865"/>
                    <a:pt x="1" y="10705"/>
                  </a:cubicBezTo>
                  <a:cubicBezTo>
                    <a:pt x="1140" y="11003"/>
                    <a:pt x="2335" y="11163"/>
                    <a:pt x="3566" y="11163"/>
                  </a:cubicBezTo>
                  <a:cubicBezTo>
                    <a:pt x="10328" y="11163"/>
                    <a:pt x="15970" y="6372"/>
                    <a:pt x="17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3174525" y="1375325"/>
              <a:ext cx="418825" cy="265600"/>
            </a:xfrm>
            <a:custGeom>
              <a:avLst/>
              <a:gdLst/>
              <a:ahLst/>
              <a:cxnLst/>
              <a:rect l="l" t="t" r="r" b="b"/>
              <a:pathLst>
                <a:path w="16753" h="10624" extrusionOk="0">
                  <a:moveTo>
                    <a:pt x="3165" y="1"/>
                  </a:moveTo>
                  <a:cubicBezTo>
                    <a:pt x="3161" y="1"/>
                    <a:pt x="3157" y="1"/>
                    <a:pt x="3153" y="1"/>
                  </a:cubicBezTo>
                  <a:cubicBezTo>
                    <a:pt x="2069" y="1"/>
                    <a:pt x="1014" y="123"/>
                    <a:pt x="0" y="356"/>
                  </a:cubicBezTo>
                  <a:cubicBezTo>
                    <a:pt x="5005" y="4968"/>
                    <a:pt x="10709" y="8387"/>
                    <a:pt x="16753" y="10623"/>
                  </a:cubicBezTo>
                  <a:cubicBezTo>
                    <a:pt x="15243" y="4524"/>
                    <a:pt x="9732" y="1"/>
                    <a:pt x="3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1921050" y="1375200"/>
              <a:ext cx="429750" cy="270600"/>
            </a:xfrm>
            <a:custGeom>
              <a:avLst/>
              <a:gdLst/>
              <a:ahLst/>
              <a:cxnLst/>
              <a:rect l="l" t="t" r="r" b="b"/>
              <a:pathLst>
                <a:path w="17190" h="10824" extrusionOk="0">
                  <a:moveTo>
                    <a:pt x="13651" y="0"/>
                  </a:moveTo>
                  <a:cubicBezTo>
                    <a:pt x="7009" y="0"/>
                    <a:pt x="1443" y="4620"/>
                    <a:pt x="1" y="10824"/>
                  </a:cubicBezTo>
                  <a:cubicBezTo>
                    <a:pt x="6207" y="8609"/>
                    <a:pt x="12060" y="5152"/>
                    <a:pt x="17190" y="453"/>
                  </a:cubicBezTo>
                  <a:cubicBezTo>
                    <a:pt x="16056" y="158"/>
                    <a:pt x="14874" y="0"/>
                    <a:pt x="1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8"/>
            <p:cNvSpPr/>
            <p:nvPr/>
          </p:nvSpPr>
          <p:spPr>
            <a:xfrm>
              <a:off x="1918350" y="1792650"/>
              <a:ext cx="442350" cy="283425"/>
            </a:xfrm>
            <a:custGeom>
              <a:avLst/>
              <a:gdLst/>
              <a:ahLst/>
              <a:cxnLst/>
              <a:rect l="l" t="t" r="r" b="b"/>
              <a:pathLst>
                <a:path w="17694" h="11337" extrusionOk="0">
                  <a:moveTo>
                    <a:pt x="0" y="1"/>
                  </a:moveTo>
                  <a:lnTo>
                    <a:pt x="0" y="1"/>
                  </a:lnTo>
                  <a:cubicBezTo>
                    <a:pt x="1250" y="6462"/>
                    <a:pt x="6933" y="11336"/>
                    <a:pt x="13762" y="11336"/>
                  </a:cubicBezTo>
                  <a:cubicBezTo>
                    <a:pt x="15129" y="11336"/>
                    <a:pt x="16446" y="11144"/>
                    <a:pt x="17693" y="10778"/>
                  </a:cubicBezTo>
                  <a:cubicBezTo>
                    <a:pt x="12445" y="5865"/>
                    <a:pt x="6401" y="227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8"/>
            <p:cNvSpPr/>
            <p:nvPr/>
          </p:nvSpPr>
          <p:spPr>
            <a:xfrm>
              <a:off x="2418750" y="879650"/>
              <a:ext cx="680625" cy="611950"/>
            </a:xfrm>
            <a:custGeom>
              <a:avLst/>
              <a:gdLst/>
              <a:ahLst/>
              <a:cxnLst/>
              <a:rect l="l" t="t" r="r" b="b"/>
              <a:pathLst>
                <a:path w="27225" h="24478" extrusionOk="0">
                  <a:moveTo>
                    <a:pt x="13557" y="1"/>
                  </a:moveTo>
                  <a:cubicBezTo>
                    <a:pt x="12578" y="1"/>
                    <a:pt x="11624" y="104"/>
                    <a:pt x="10702" y="293"/>
                  </a:cubicBezTo>
                  <a:cubicBezTo>
                    <a:pt x="8403" y="6548"/>
                    <a:pt x="4838" y="12448"/>
                    <a:pt x="1" y="17583"/>
                  </a:cubicBezTo>
                  <a:cubicBezTo>
                    <a:pt x="622" y="19955"/>
                    <a:pt x="1850" y="22081"/>
                    <a:pt x="3509" y="23786"/>
                  </a:cubicBezTo>
                  <a:cubicBezTo>
                    <a:pt x="3618" y="23889"/>
                    <a:pt x="3723" y="23998"/>
                    <a:pt x="3829" y="24106"/>
                  </a:cubicBezTo>
                  <a:lnTo>
                    <a:pt x="3889" y="24168"/>
                  </a:lnTo>
                  <a:cubicBezTo>
                    <a:pt x="3997" y="24274"/>
                    <a:pt x="4108" y="24375"/>
                    <a:pt x="4222" y="24478"/>
                  </a:cubicBezTo>
                  <a:cubicBezTo>
                    <a:pt x="4271" y="24429"/>
                    <a:pt x="4317" y="24385"/>
                    <a:pt x="4363" y="24337"/>
                  </a:cubicBezTo>
                  <a:cubicBezTo>
                    <a:pt x="10407" y="18291"/>
                    <a:pt x="13527" y="10428"/>
                    <a:pt x="13714" y="2506"/>
                  </a:cubicBezTo>
                  <a:cubicBezTo>
                    <a:pt x="13904" y="10417"/>
                    <a:pt x="17019" y="18285"/>
                    <a:pt x="23063" y="24331"/>
                  </a:cubicBezTo>
                  <a:lnTo>
                    <a:pt x="23233" y="24168"/>
                  </a:lnTo>
                  <a:lnTo>
                    <a:pt x="23296" y="24106"/>
                  </a:lnTo>
                  <a:cubicBezTo>
                    <a:pt x="23396" y="23998"/>
                    <a:pt x="23502" y="23889"/>
                    <a:pt x="23613" y="23786"/>
                  </a:cubicBezTo>
                  <a:cubicBezTo>
                    <a:pt x="25373" y="21983"/>
                    <a:pt x="26644" y="19709"/>
                    <a:pt x="27224" y="17174"/>
                  </a:cubicBezTo>
                  <a:cubicBezTo>
                    <a:pt x="22615" y="12163"/>
                    <a:pt x="19191" y="6462"/>
                    <a:pt x="16951" y="415"/>
                  </a:cubicBezTo>
                  <a:cubicBezTo>
                    <a:pt x="15862" y="144"/>
                    <a:pt x="14728" y="1"/>
                    <a:pt x="1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8"/>
            <p:cNvSpPr/>
            <p:nvPr/>
          </p:nvSpPr>
          <p:spPr>
            <a:xfrm>
              <a:off x="2524300" y="942275"/>
              <a:ext cx="471025" cy="632900"/>
            </a:xfrm>
            <a:custGeom>
              <a:avLst/>
              <a:gdLst/>
              <a:ahLst/>
              <a:cxnLst/>
              <a:rect l="l" t="t" r="r" b="b"/>
              <a:pathLst>
                <a:path w="18841" h="25316" extrusionOk="0">
                  <a:moveTo>
                    <a:pt x="9492" y="1"/>
                  </a:moveTo>
                  <a:cubicBezTo>
                    <a:pt x="9305" y="7923"/>
                    <a:pt x="6185" y="15791"/>
                    <a:pt x="141" y="21832"/>
                  </a:cubicBezTo>
                  <a:cubicBezTo>
                    <a:pt x="95" y="21880"/>
                    <a:pt x="46" y="21924"/>
                    <a:pt x="0" y="21973"/>
                  </a:cubicBezTo>
                  <a:cubicBezTo>
                    <a:pt x="1895" y="23662"/>
                    <a:pt x="4254" y="24852"/>
                    <a:pt x="6862" y="25315"/>
                  </a:cubicBezTo>
                  <a:cubicBezTo>
                    <a:pt x="8497" y="23006"/>
                    <a:pt x="9343" y="20305"/>
                    <a:pt x="9408" y="17594"/>
                  </a:cubicBezTo>
                  <a:cubicBezTo>
                    <a:pt x="9473" y="20294"/>
                    <a:pt x="10314" y="22981"/>
                    <a:pt x="11935" y="25294"/>
                  </a:cubicBezTo>
                  <a:cubicBezTo>
                    <a:pt x="14573" y="24798"/>
                    <a:pt x="16948" y="23567"/>
                    <a:pt x="18841" y="21823"/>
                  </a:cubicBezTo>
                  <a:cubicBezTo>
                    <a:pt x="12797" y="15775"/>
                    <a:pt x="9682" y="7912"/>
                    <a:pt x="9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695850" y="1382050"/>
              <a:ext cx="126850" cy="198550"/>
            </a:xfrm>
            <a:custGeom>
              <a:avLst/>
              <a:gdLst/>
              <a:ahLst/>
              <a:cxnLst/>
              <a:rect l="l" t="t" r="r" b="b"/>
              <a:pathLst>
                <a:path w="5074" h="7942" extrusionOk="0">
                  <a:moveTo>
                    <a:pt x="2546" y="0"/>
                  </a:moveTo>
                  <a:cubicBezTo>
                    <a:pt x="2481" y="2711"/>
                    <a:pt x="1635" y="5415"/>
                    <a:pt x="0" y="7724"/>
                  </a:cubicBezTo>
                  <a:cubicBezTo>
                    <a:pt x="803" y="7868"/>
                    <a:pt x="1635" y="7941"/>
                    <a:pt x="2478" y="7941"/>
                  </a:cubicBezTo>
                  <a:cubicBezTo>
                    <a:pt x="3365" y="7941"/>
                    <a:pt x="4233" y="7860"/>
                    <a:pt x="5073" y="7703"/>
                  </a:cubicBezTo>
                  <a:cubicBezTo>
                    <a:pt x="3455" y="5390"/>
                    <a:pt x="2611" y="2703"/>
                    <a:pt x="2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8"/>
            <p:cNvSpPr/>
            <p:nvPr/>
          </p:nvSpPr>
          <p:spPr>
            <a:xfrm>
              <a:off x="1911825" y="1386525"/>
              <a:ext cx="615350" cy="675575"/>
            </a:xfrm>
            <a:custGeom>
              <a:avLst/>
              <a:gdLst/>
              <a:ahLst/>
              <a:cxnLst/>
              <a:rect l="l" t="t" r="r" b="b"/>
              <a:pathLst>
                <a:path w="24614" h="27023" extrusionOk="0">
                  <a:moveTo>
                    <a:pt x="17556" y="0"/>
                  </a:moveTo>
                  <a:cubicBezTo>
                    <a:pt x="12424" y="4699"/>
                    <a:pt x="6567" y="8156"/>
                    <a:pt x="367" y="10371"/>
                  </a:cubicBezTo>
                  <a:cubicBezTo>
                    <a:pt x="126" y="11395"/>
                    <a:pt x="1" y="12466"/>
                    <a:pt x="1" y="13564"/>
                  </a:cubicBezTo>
                  <a:cubicBezTo>
                    <a:pt x="1" y="14481"/>
                    <a:pt x="90" y="15378"/>
                    <a:pt x="258" y="16246"/>
                  </a:cubicBezTo>
                  <a:cubicBezTo>
                    <a:pt x="6660" y="18518"/>
                    <a:pt x="12700" y="22110"/>
                    <a:pt x="17952" y="27023"/>
                  </a:cubicBezTo>
                  <a:cubicBezTo>
                    <a:pt x="20132" y="26388"/>
                    <a:pt x="22092" y="25236"/>
                    <a:pt x="23691" y="23712"/>
                  </a:cubicBezTo>
                  <a:cubicBezTo>
                    <a:pt x="23713" y="23688"/>
                    <a:pt x="23732" y="23669"/>
                    <a:pt x="23754" y="23650"/>
                  </a:cubicBezTo>
                  <a:cubicBezTo>
                    <a:pt x="23854" y="23542"/>
                    <a:pt x="23960" y="23433"/>
                    <a:pt x="24071" y="23330"/>
                  </a:cubicBezTo>
                  <a:cubicBezTo>
                    <a:pt x="24258" y="23140"/>
                    <a:pt x="24442" y="22942"/>
                    <a:pt x="24613" y="22742"/>
                  </a:cubicBezTo>
                  <a:cubicBezTo>
                    <a:pt x="18494" y="16639"/>
                    <a:pt x="10512" y="13529"/>
                    <a:pt x="2503" y="13415"/>
                  </a:cubicBezTo>
                  <a:cubicBezTo>
                    <a:pt x="10455" y="13312"/>
                    <a:pt x="18375" y="10240"/>
                    <a:pt x="24475" y="4230"/>
                  </a:cubicBezTo>
                  <a:cubicBezTo>
                    <a:pt x="24375" y="4113"/>
                    <a:pt x="24272" y="4005"/>
                    <a:pt x="24166" y="3896"/>
                  </a:cubicBezTo>
                  <a:lnTo>
                    <a:pt x="24106" y="3837"/>
                  </a:lnTo>
                  <a:cubicBezTo>
                    <a:pt x="24003" y="3728"/>
                    <a:pt x="23900" y="3620"/>
                    <a:pt x="23786" y="3514"/>
                  </a:cubicBezTo>
                  <a:cubicBezTo>
                    <a:pt x="22073" y="1849"/>
                    <a:pt x="19936" y="618"/>
                    <a:pt x="17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1974400" y="1492125"/>
              <a:ext cx="633300" cy="463100"/>
            </a:xfrm>
            <a:custGeom>
              <a:avLst/>
              <a:gdLst/>
              <a:ahLst/>
              <a:cxnLst/>
              <a:rect l="l" t="t" r="r" b="b"/>
              <a:pathLst>
                <a:path w="25332" h="18524" extrusionOk="0">
                  <a:moveTo>
                    <a:pt x="21972" y="0"/>
                  </a:moveTo>
                  <a:cubicBezTo>
                    <a:pt x="15872" y="6014"/>
                    <a:pt x="7952" y="9083"/>
                    <a:pt x="0" y="9189"/>
                  </a:cubicBezTo>
                  <a:cubicBezTo>
                    <a:pt x="8009" y="9305"/>
                    <a:pt x="15991" y="12415"/>
                    <a:pt x="22110" y="18523"/>
                  </a:cubicBezTo>
                  <a:cubicBezTo>
                    <a:pt x="23748" y="16634"/>
                    <a:pt x="24889" y="14307"/>
                    <a:pt x="25331" y="11737"/>
                  </a:cubicBezTo>
                  <a:cubicBezTo>
                    <a:pt x="23005" y="10135"/>
                    <a:pt x="20302" y="9313"/>
                    <a:pt x="17591" y="9278"/>
                  </a:cubicBezTo>
                  <a:cubicBezTo>
                    <a:pt x="20294" y="9243"/>
                    <a:pt x="22989" y="8427"/>
                    <a:pt x="25309" y="6830"/>
                  </a:cubicBezTo>
                  <a:cubicBezTo>
                    <a:pt x="24840" y="4235"/>
                    <a:pt x="23656" y="1890"/>
                    <a:pt x="21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2414225" y="1662800"/>
              <a:ext cx="198625" cy="122775"/>
            </a:xfrm>
            <a:custGeom>
              <a:avLst/>
              <a:gdLst/>
              <a:ahLst/>
              <a:cxnLst/>
              <a:rect l="l" t="t" r="r" b="b"/>
              <a:pathLst>
                <a:path w="7945" h="4911" extrusionOk="0">
                  <a:moveTo>
                    <a:pt x="7722" y="0"/>
                  </a:moveTo>
                  <a:cubicBezTo>
                    <a:pt x="5398" y="1597"/>
                    <a:pt x="2706" y="2413"/>
                    <a:pt x="0" y="2446"/>
                  </a:cubicBezTo>
                  <a:cubicBezTo>
                    <a:pt x="2709" y="2486"/>
                    <a:pt x="5412" y="3308"/>
                    <a:pt x="7738" y="4910"/>
                  </a:cubicBezTo>
                  <a:cubicBezTo>
                    <a:pt x="7874" y="4132"/>
                    <a:pt x="7944" y="3332"/>
                    <a:pt x="7944" y="2513"/>
                  </a:cubicBezTo>
                  <a:cubicBezTo>
                    <a:pt x="7944" y="1657"/>
                    <a:pt x="7866" y="813"/>
                    <a:pt x="7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2991975" y="1384150"/>
              <a:ext cx="611825" cy="680525"/>
            </a:xfrm>
            <a:custGeom>
              <a:avLst/>
              <a:gdLst/>
              <a:ahLst/>
              <a:cxnLst/>
              <a:rect l="l" t="t" r="r" b="b"/>
              <a:pathLst>
                <a:path w="24473" h="27221" extrusionOk="0">
                  <a:moveTo>
                    <a:pt x="7305" y="0"/>
                  </a:moveTo>
                  <a:cubicBezTo>
                    <a:pt x="4762" y="578"/>
                    <a:pt x="2487" y="1852"/>
                    <a:pt x="684" y="3606"/>
                  </a:cubicBezTo>
                  <a:cubicBezTo>
                    <a:pt x="575" y="3709"/>
                    <a:pt x="472" y="3818"/>
                    <a:pt x="367" y="3926"/>
                  </a:cubicBezTo>
                  <a:lnTo>
                    <a:pt x="304" y="3988"/>
                  </a:lnTo>
                  <a:cubicBezTo>
                    <a:pt x="247" y="4043"/>
                    <a:pt x="193" y="4100"/>
                    <a:pt x="142" y="4162"/>
                  </a:cubicBezTo>
                  <a:cubicBezTo>
                    <a:pt x="6190" y="10208"/>
                    <a:pt x="14058" y="13320"/>
                    <a:pt x="21967" y="13508"/>
                  </a:cubicBezTo>
                  <a:cubicBezTo>
                    <a:pt x="14045" y="13697"/>
                    <a:pt x="6180" y="16815"/>
                    <a:pt x="136" y="22859"/>
                  </a:cubicBezTo>
                  <a:cubicBezTo>
                    <a:pt x="90" y="22905"/>
                    <a:pt x="44" y="22951"/>
                    <a:pt x="1" y="22997"/>
                  </a:cubicBezTo>
                  <a:cubicBezTo>
                    <a:pt x="134" y="23143"/>
                    <a:pt x="264" y="23284"/>
                    <a:pt x="399" y="23425"/>
                  </a:cubicBezTo>
                  <a:cubicBezTo>
                    <a:pt x="508" y="23528"/>
                    <a:pt x="613" y="23637"/>
                    <a:pt x="719" y="23745"/>
                  </a:cubicBezTo>
                  <a:cubicBezTo>
                    <a:pt x="738" y="23767"/>
                    <a:pt x="760" y="23783"/>
                    <a:pt x="779" y="23807"/>
                  </a:cubicBezTo>
                  <a:cubicBezTo>
                    <a:pt x="2468" y="25421"/>
                    <a:pt x="4558" y="26614"/>
                    <a:pt x="6890" y="27221"/>
                  </a:cubicBezTo>
                  <a:cubicBezTo>
                    <a:pt x="12025" y="22384"/>
                    <a:pt x="17922" y="18819"/>
                    <a:pt x="24177" y="16520"/>
                  </a:cubicBezTo>
                  <a:cubicBezTo>
                    <a:pt x="24372" y="15598"/>
                    <a:pt x="24472" y="14641"/>
                    <a:pt x="24472" y="13659"/>
                  </a:cubicBezTo>
                  <a:cubicBezTo>
                    <a:pt x="24472" y="12491"/>
                    <a:pt x="24326" y="11355"/>
                    <a:pt x="24055" y="10268"/>
                  </a:cubicBezTo>
                  <a:cubicBezTo>
                    <a:pt x="18014" y="8034"/>
                    <a:pt x="12310" y="4612"/>
                    <a:pt x="7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2908275" y="1488175"/>
              <a:ext cx="632875" cy="470900"/>
            </a:xfrm>
            <a:custGeom>
              <a:avLst/>
              <a:gdLst/>
              <a:ahLst/>
              <a:cxnLst/>
              <a:rect l="l" t="t" r="r" b="b"/>
              <a:pathLst>
                <a:path w="25315" h="18836" extrusionOk="0">
                  <a:moveTo>
                    <a:pt x="3492" y="1"/>
                  </a:moveTo>
                  <a:cubicBezTo>
                    <a:pt x="1744" y="1893"/>
                    <a:pt x="515" y="4271"/>
                    <a:pt x="22" y="6904"/>
                  </a:cubicBezTo>
                  <a:cubicBezTo>
                    <a:pt x="2335" y="8522"/>
                    <a:pt x="5024" y="9366"/>
                    <a:pt x="7727" y="9431"/>
                  </a:cubicBezTo>
                  <a:cubicBezTo>
                    <a:pt x="5011" y="9496"/>
                    <a:pt x="2313" y="10344"/>
                    <a:pt x="0" y="11974"/>
                  </a:cubicBezTo>
                  <a:lnTo>
                    <a:pt x="0" y="11976"/>
                  </a:lnTo>
                  <a:cubicBezTo>
                    <a:pt x="464" y="14582"/>
                    <a:pt x="1651" y="16941"/>
                    <a:pt x="3349" y="18836"/>
                  </a:cubicBezTo>
                  <a:cubicBezTo>
                    <a:pt x="3392" y="18790"/>
                    <a:pt x="3435" y="18744"/>
                    <a:pt x="3484" y="18698"/>
                  </a:cubicBezTo>
                  <a:cubicBezTo>
                    <a:pt x="9530" y="12654"/>
                    <a:pt x="17393" y="9536"/>
                    <a:pt x="25315" y="9347"/>
                  </a:cubicBezTo>
                  <a:cubicBezTo>
                    <a:pt x="17406" y="9159"/>
                    <a:pt x="9541" y="6047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2902850" y="1660700"/>
              <a:ext cx="198625" cy="126825"/>
            </a:xfrm>
            <a:custGeom>
              <a:avLst/>
              <a:gdLst/>
              <a:ahLst/>
              <a:cxnLst/>
              <a:rect l="l" t="t" r="r" b="b"/>
              <a:pathLst>
                <a:path w="7945" h="5073" extrusionOk="0">
                  <a:moveTo>
                    <a:pt x="242" y="0"/>
                  </a:moveTo>
                  <a:cubicBezTo>
                    <a:pt x="82" y="841"/>
                    <a:pt x="0" y="1708"/>
                    <a:pt x="0" y="2595"/>
                  </a:cubicBezTo>
                  <a:cubicBezTo>
                    <a:pt x="0" y="3443"/>
                    <a:pt x="74" y="4265"/>
                    <a:pt x="217" y="5073"/>
                  </a:cubicBezTo>
                  <a:cubicBezTo>
                    <a:pt x="2533" y="3446"/>
                    <a:pt x="5230" y="2597"/>
                    <a:pt x="7944" y="2530"/>
                  </a:cubicBezTo>
                  <a:cubicBezTo>
                    <a:pt x="5244" y="2467"/>
                    <a:pt x="2552" y="1627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8"/>
            <p:cNvSpPr/>
            <p:nvPr/>
          </p:nvSpPr>
          <p:spPr>
            <a:xfrm>
              <a:off x="2421350" y="1956275"/>
              <a:ext cx="675650" cy="615400"/>
            </a:xfrm>
            <a:custGeom>
              <a:avLst/>
              <a:gdLst/>
              <a:ahLst/>
              <a:cxnLst/>
              <a:rect l="l" t="t" r="r" b="b"/>
              <a:pathLst>
                <a:path w="27026" h="24616" extrusionOk="0">
                  <a:moveTo>
                    <a:pt x="4281" y="1"/>
                  </a:moveTo>
                  <a:cubicBezTo>
                    <a:pt x="4080" y="171"/>
                    <a:pt x="3885" y="353"/>
                    <a:pt x="3690" y="537"/>
                  </a:cubicBezTo>
                  <a:cubicBezTo>
                    <a:pt x="3582" y="643"/>
                    <a:pt x="3478" y="752"/>
                    <a:pt x="3373" y="860"/>
                  </a:cubicBezTo>
                  <a:cubicBezTo>
                    <a:pt x="3351" y="882"/>
                    <a:pt x="3332" y="898"/>
                    <a:pt x="3310" y="922"/>
                  </a:cubicBezTo>
                  <a:cubicBezTo>
                    <a:pt x="1787" y="2522"/>
                    <a:pt x="637" y="4482"/>
                    <a:pt x="0" y="6662"/>
                  </a:cubicBezTo>
                  <a:cubicBezTo>
                    <a:pt x="4915" y="11914"/>
                    <a:pt x="8508" y="17952"/>
                    <a:pt x="10777" y="24358"/>
                  </a:cubicBezTo>
                  <a:cubicBezTo>
                    <a:pt x="11645" y="24526"/>
                    <a:pt x="12539" y="24616"/>
                    <a:pt x="13458" y="24616"/>
                  </a:cubicBezTo>
                  <a:cubicBezTo>
                    <a:pt x="14557" y="24616"/>
                    <a:pt x="15627" y="24488"/>
                    <a:pt x="16655" y="24244"/>
                  </a:cubicBezTo>
                  <a:cubicBezTo>
                    <a:pt x="18867" y="18044"/>
                    <a:pt x="22327" y="12188"/>
                    <a:pt x="27025" y="7058"/>
                  </a:cubicBezTo>
                  <a:cubicBezTo>
                    <a:pt x="26418" y="4721"/>
                    <a:pt x="25222" y="2620"/>
                    <a:pt x="23604" y="922"/>
                  </a:cubicBezTo>
                  <a:cubicBezTo>
                    <a:pt x="23585" y="898"/>
                    <a:pt x="23563" y="876"/>
                    <a:pt x="23544" y="860"/>
                  </a:cubicBezTo>
                  <a:cubicBezTo>
                    <a:pt x="23441" y="752"/>
                    <a:pt x="23338" y="643"/>
                    <a:pt x="23224" y="537"/>
                  </a:cubicBezTo>
                  <a:cubicBezTo>
                    <a:pt x="23086" y="402"/>
                    <a:pt x="22945" y="272"/>
                    <a:pt x="22799" y="142"/>
                  </a:cubicBezTo>
                  <a:cubicBezTo>
                    <a:pt x="16782" y="6242"/>
                    <a:pt x="13719" y="14159"/>
                    <a:pt x="13610" y="22111"/>
                  </a:cubicBezTo>
                  <a:cubicBezTo>
                    <a:pt x="13499" y="14102"/>
                    <a:pt x="10387" y="6117"/>
                    <a:pt x="4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8"/>
            <p:cNvSpPr/>
            <p:nvPr/>
          </p:nvSpPr>
          <p:spPr>
            <a:xfrm>
              <a:off x="2528375" y="1875750"/>
              <a:ext cx="462950" cy="633300"/>
            </a:xfrm>
            <a:custGeom>
              <a:avLst/>
              <a:gdLst/>
              <a:ahLst/>
              <a:cxnLst/>
              <a:rect l="l" t="t" r="r" b="b"/>
              <a:pathLst>
                <a:path w="18518" h="25332" extrusionOk="0">
                  <a:moveTo>
                    <a:pt x="6783" y="1"/>
                  </a:moveTo>
                  <a:cubicBezTo>
                    <a:pt x="4216" y="443"/>
                    <a:pt x="1887" y="1584"/>
                    <a:pt x="0" y="3222"/>
                  </a:cubicBezTo>
                  <a:cubicBezTo>
                    <a:pt x="6106" y="9338"/>
                    <a:pt x="9218" y="17323"/>
                    <a:pt x="9329" y="25332"/>
                  </a:cubicBezTo>
                  <a:cubicBezTo>
                    <a:pt x="9438" y="17380"/>
                    <a:pt x="12504" y="9463"/>
                    <a:pt x="18518" y="3363"/>
                  </a:cubicBezTo>
                  <a:cubicBezTo>
                    <a:pt x="16633" y="1676"/>
                    <a:pt x="14285" y="494"/>
                    <a:pt x="11688" y="22"/>
                  </a:cubicBezTo>
                  <a:cubicBezTo>
                    <a:pt x="10094" y="2341"/>
                    <a:pt x="9280" y="5035"/>
                    <a:pt x="9245" y="7739"/>
                  </a:cubicBezTo>
                  <a:cubicBezTo>
                    <a:pt x="9207" y="5030"/>
                    <a:pt x="8389" y="2327"/>
                    <a:pt x="6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8"/>
            <p:cNvSpPr/>
            <p:nvPr/>
          </p:nvSpPr>
          <p:spPr>
            <a:xfrm>
              <a:off x="2697950" y="1870675"/>
              <a:ext cx="122650" cy="198625"/>
            </a:xfrm>
            <a:custGeom>
              <a:avLst/>
              <a:gdLst/>
              <a:ahLst/>
              <a:cxnLst/>
              <a:rect l="l" t="t" r="r" b="b"/>
              <a:pathLst>
                <a:path w="4906" h="7945" extrusionOk="0">
                  <a:moveTo>
                    <a:pt x="2394" y="0"/>
                  </a:moveTo>
                  <a:cubicBezTo>
                    <a:pt x="1581" y="0"/>
                    <a:pt x="779" y="71"/>
                    <a:pt x="0" y="206"/>
                  </a:cubicBezTo>
                  <a:cubicBezTo>
                    <a:pt x="1606" y="2533"/>
                    <a:pt x="2424" y="5236"/>
                    <a:pt x="2462" y="7944"/>
                  </a:cubicBezTo>
                  <a:cubicBezTo>
                    <a:pt x="2500" y="5241"/>
                    <a:pt x="3314" y="2546"/>
                    <a:pt x="4905" y="228"/>
                  </a:cubicBezTo>
                  <a:cubicBezTo>
                    <a:pt x="4092" y="79"/>
                    <a:pt x="3254" y="0"/>
                    <a:pt x="2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1" name="Google Shape;2851;p48"/>
          <p:cNvSpPr/>
          <p:nvPr/>
        </p:nvSpPr>
        <p:spPr>
          <a:xfrm>
            <a:off x="4419600" y="-25"/>
            <a:ext cx="4724700" cy="5143500"/>
          </a:xfrm>
          <a:prstGeom prst="rect">
            <a:avLst/>
          </a:prstGeom>
          <a:solidFill>
            <a:srgbClr val="F9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52" name="Google Shape;2852;p48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l="22463" r="22463"/>
          <a:stretch/>
        </p:blipFill>
        <p:spPr>
          <a:xfrm>
            <a:off x="484800" y="323825"/>
            <a:ext cx="3729600" cy="4514700"/>
          </a:xfrm>
          <a:prstGeom prst="ellipse">
            <a:avLst/>
          </a:prstGeom>
        </p:spPr>
      </p:pic>
      <p:sp>
        <p:nvSpPr>
          <p:cNvPr id="2854" name="Google Shape;2854;p48"/>
          <p:cNvSpPr txBox="1">
            <a:spLocks noGrp="1"/>
          </p:cNvSpPr>
          <p:nvPr>
            <p:ph type="title"/>
          </p:nvPr>
        </p:nvSpPr>
        <p:spPr>
          <a:xfrm>
            <a:off x="4105568" y="2405926"/>
            <a:ext cx="5220789" cy="14804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chemeClr val="tx1"/>
                </a:solidFill>
                <a:latin typeface="Unbounded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Poppins"/>
              </a:rPr>
              <a:t> How does it come that </a:t>
            </a:r>
            <a:r>
              <a:rPr lang="en-GB" sz="2800" dirty="0">
                <a:solidFill>
                  <a:schemeClr val="tx1"/>
                </a:solidFill>
                <a:latin typeface="Unbounded" panose="020B0604020202020204" charset="0"/>
                <a:ea typeface="Inter" panose="020B0604020202020204" charset="0"/>
                <a:cs typeface="Calibri" panose="020F0502020204030204" pitchFamily="34" charset="0"/>
                <a:sym typeface="Poppins"/>
              </a:rPr>
              <a:t>English is an</a:t>
            </a:r>
            <a:br>
              <a:rPr lang="en-GB" sz="2800" dirty="0">
                <a:solidFill>
                  <a:schemeClr val="tx1"/>
                </a:solidFill>
                <a:latin typeface="Unbounded" panose="020B0604020202020204" charset="0"/>
                <a:ea typeface="Inter" panose="020B0604020202020204" charset="0"/>
                <a:cs typeface="Calibri" panose="020F0502020204030204" pitchFamily="34" charset="0"/>
                <a:sym typeface="Poppins"/>
              </a:rPr>
            </a:br>
            <a:r>
              <a:rPr lang="en-GB" sz="2800" dirty="0">
                <a:solidFill>
                  <a:schemeClr val="tx1"/>
                </a:solidFill>
                <a:latin typeface="Unbounded" panose="020B0604020202020204" charset="0"/>
                <a:ea typeface="Inter" panose="020B0604020202020204" charset="0"/>
                <a:cs typeface="Calibri" panose="020F0502020204030204" pitchFamily="34" charset="0"/>
                <a:sym typeface="Poppins"/>
              </a:rPr>
              <a:t>official language in </a:t>
            </a:r>
            <a:br>
              <a:rPr lang="en-GB" sz="2800" dirty="0">
                <a:solidFill>
                  <a:schemeClr val="tx1"/>
                </a:solidFill>
                <a:latin typeface="Unbounded" panose="020B0604020202020204" charset="0"/>
                <a:ea typeface="Inter" panose="020B0604020202020204" charset="0"/>
                <a:cs typeface="Calibri" panose="020F0502020204030204" pitchFamily="34" charset="0"/>
                <a:sym typeface="Poppins"/>
              </a:rPr>
            </a:br>
            <a:r>
              <a:rPr lang="en-GB" sz="2800" dirty="0">
                <a:solidFill>
                  <a:schemeClr val="tx1"/>
                </a:solidFill>
                <a:latin typeface="Unbounded" panose="020B0604020202020204" charset="0"/>
                <a:ea typeface="Inter" panose="020B0604020202020204" charset="0"/>
                <a:cs typeface="Calibri" panose="020F0502020204030204" pitchFamily="34" charset="0"/>
                <a:sym typeface="Poppins"/>
              </a:rPr>
              <a:t>so many countries.</a:t>
            </a:r>
            <a:endParaRPr sz="2800" dirty="0">
              <a:solidFill>
                <a:srgbClr val="8D5E0A"/>
              </a:solidFill>
              <a:latin typeface="Unbounded" panose="020B0604020202020204" charset="0"/>
              <a:ea typeface="Inter" panose="020B0604020202020204" charset="0"/>
            </a:endParaRPr>
          </a:p>
        </p:txBody>
      </p:sp>
      <p:sp>
        <p:nvSpPr>
          <p:cNvPr id="2855" name="Google Shape;2855;p48"/>
          <p:cNvSpPr txBox="1">
            <a:spLocks noGrp="1"/>
          </p:cNvSpPr>
          <p:nvPr>
            <p:ph type="title" idx="2"/>
          </p:nvPr>
        </p:nvSpPr>
        <p:spPr>
          <a:xfrm>
            <a:off x="5779309" y="1041027"/>
            <a:ext cx="18372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>
              <a:latin typeface="Unbounded"/>
              <a:ea typeface="Unbounded"/>
              <a:cs typeface="Unbounded"/>
              <a:sym typeface="Unbounded"/>
            </a:endParaRPr>
          </a:p>
        </p:txBody>
      </p:sp>
      <p:grpSp>
        <p:nvGrpSpPr>
          <p:cNvPr id="2856" name="Google Shape;2856;p48"/>
          <p:cNvGrpSpPr/>
          <p:nvPr/>
        </p:nvGrpSpPr>
        <p:grpSpPr>
          <a:xfrm>
            <a:off x="4820450" y="4298700"/>
            <a:ext cx="3781350" cy="207000"/>
            <a:chOff x="4820450" y="4298700"/>
            <a:chExt cx="3781350" cy="207000"/>
          </a:xfrm>
        </p:grpSpPr>
        <p:sp>
          <p:nvSpPr>
            <p:cNvPr id="2857" name="Google Shape;2857;p48"/>
            <p:cNvSpPr/>
            <p:nvPr/>
          </p:nvSpPr>
          <p:spPr>
            <a:xfrm>
              <a:off x="6612463" y="4298700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58" name="Google Shape;2858;p48"/>
            <p:cNvCxnSpPr/>
            <p:nvPr/>
          </p:nvCxnSpPr>
          <p:spPr>
            <a:xfrm>
              <a:off x="4820450" y="4402525"/>
              <a:ext cx="1704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9" name="Google Shape;2859;p48"/>
            <p:cNvCxnSpPr/>
            <p:nvPr/>
          </p:nvCxnSpPr>
          <p:spPr>
            <a:xfrm>
              <a:off x="6896900" y="4402525"/>
              <a:ext cx="1704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p62"/>
          <p:cNvSpPr/>
          <p:nvPr/>
        </p:nvSpPr>
        <p:spPr>
          <a:xfrm>
            <a:off x="1369950" y="-40426"/>
            <a:ext cx="6404100" cy="5482001"/>
          </a:xfrm>
          <a:prstGeom prst="rect">
            <a:avLst/>
          </a:prstGeom>
          <a:solidFill>
            <a:srgbClr val="F9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1" name="Google Shape;3431;p62"/>
          <p:cNvGrpSpPr/>
          <p:nvPr/>
        </p:nvGrpSpPr>
        <p:grpSpPr>
          <a:xfrm>
            <a:off x="2624714" y="4172875"/>
            <a:ext cx="3894561" cy="207000"/>
            <a:chOff x="4534339" y="3439725"/>
            <a:chExt cx="3894561" cy="207000"/>
          </a:xfrm>
        </p:grpSpPr>
        <p:cxnSp>
          <p:nvCxnSpPr>
            <p:cNvPr id="3432" name="Google Shape;3432;p62"/>
            <p:cNvCxnSpPr/>
            <p:nvPr/>
          </p:nvCxnSpPr>
          <p:spPr>
            <a:xfrm>
              <a:off x="4534339" y="3543225"/>
              <a:ext cx="1785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3" name="Google Shape;3433;p62"/>
            <p:cNvSpPr/>
            <p:nvPr/>
          </p:nvSpPr>
          <p:spPr>
            <a:xfrm>
              <a:off x="6380063" y="3439725"/>
              <a:ext cx="207000" cy="207000"/>
            </a:xfrm>
            <a:prstGeom prst="plaqu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34" name="Google Shape;3434;p62"/>
            <p:cNvCxnSpPr/>
            <p:nvPr/>
          </p:nvCxnSpPr>
          <p:spPr>
            <a:xfrm>
              <a:off x="6643300" y="3543225"/>
              <a:ext cx="1785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35" name="Google Shape;3435;p62"/>
          <p:cNvSpPr txBox="1">
            <a:spLocks noGrp="1"/>
          </p:cNvSpPr>
          <p:nvPr>
            <p:ph type="title"/>
          </p:nvPr>
        </p:nvSpPr>
        <p:spPr>
          <a:xfrm>
            <a:off x="1458150" y="2908838"/>
            <a:ext cx="62277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—Bill Bryson, p.176</a:t>
            </a:r>
            <a:endParaRPr sz="3500" dirty="0"/>
          </a:p>
        </p:txBody>
      </p:sp>
      <p:sp>
        <p:nvSpPr>
          <p:cNvPr id="3436" name="Google Shape;3436;p62"/>
          <p:cNvSpPr txBox="1">
            <a:spLocks noGrp="1"/>
          </p:cNvSpPr>
          <p:nvPr>
            <p:ph type="subTitle" idx="1"/>
          </p:nvPr>
        </p:nvSpPr>
        <p:spPr>
          <a:xfrm>
            <a:off x="1458150" y="1561012"/>
            <a:ext cx="6227700" cy="13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“No other language than English is spoken as an official language in more countries”</a:t>
            </a:r>
            <a:endParaRPr sz="2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7E0F4088-D74C-2043-B077-46A63F58F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22676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781730"/>
      </p:ext>
    </p:extLst>
  </p:cSld>
  <p:clrMapOvr>
    <a:masterClrMapping/>
  </p:clrMapOvr>
</p:sld>
</file>

<file path=ppt/theme/theme1.xml><?xml version="1.0" encoding="utf-8"?>
<a:theme xmlns:a="http://schemas.openxmlformats.org/drawingml/2006/main" name="Visit Cyprus Tourist Campaign by Slidesgo">
  <a:themeElements>
    <a:clrScheme name="Simple Light">
      <a:dk1>
        <a:srgbClr val="8D5E0A"/>
      </a:dk1>
      <a:lt1>
        <a:srgbClr val="F9F0ED"/>
      </a:lt1>
      <a:dk2>
        <a:srgbClr val="26727C"/>
      </a:dk2>
      <a:lt2>
        <a:srgbClr val="44A0AC"/>
      </a:lt2>
      <a:accent1>
        <a:srgbClr val="CBE7EC"/>
      </a:accent1>
      <a:accent2>
        <a:srgbClr val="FAE8C8"/>
      </a:accent2>
      <a:accent3>
        <a:srgbClr val="FBD187"/>
      </a:accent3>
      <a:accent4>
        <a:srgbClr val="F9DEE1"/>
      </a:accent4>
      <a:accent5>
        <a:srgbClr val="E7B0B8"/>
      </a:accent5>
      <a:accent6>
        <a:srgbClr val="FFFFFF"/>
      </a:accent6>
      <a:hlink>
        <a:srgbClr val="2672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460</Words>
  <Application>Microsoft Office PowerPoint</Application>
  <PresentationFormat>Diavoorstelling (16:9)</PresentationFormat>
  <Paragraphs>94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Unbounded</vt:lpstr>
      <vt:lpstr>Courier New</vt:lpstr>
      <vt:lpstr>Inter</vt:lpstr>
      <vt:lpstr>Visit Cyprus Tourist Campaign by Slidesgo</vt:lpstr>
      <vt:lpstr>Why is English a world language?</vt:lpstr>
      <vt:lpstr>PowerPoint-presentatie</vt:lpstr>
      <vt:lpstr>01</vt:lpstr>
      <vt:lpstr>Sources</vt:lpstr>
      <vt:lpstr>Why is English a world language? </vt:lpstr>
      <vt:lpstr>PowerPoint-presentatie</vt:lpstr>
      <vt:lpstr> How does it come that English is an official language in  so many countries.</vt:lpstr>
      <vt:lpstr>—Bill Bryson, p.176</vt:lpstr>
      <vt:lpstr>PowerPoint-presentatie</vt:lpstr>
      <vt:lpstr>PowerPoint-presentatie</vt:lpstr>
      <vt:lpstr>PowerPoint-presentatie</vt:lpstr>
      <vt:lpstr>Why is it hard to say how many people globally speak English?</vt:lpstr>
      <vt:lpstr>PowerPoint-presentatie</vt:lpstr>
      <vt:lpstr>What is the influence of English on other languages?</vt:lpstr>
      <vt:lpstr>PowerPoint-presentatie</vt:lpstr>
      <vt:lpstr>PowerPoint-presentatie</vt:lpstr>
      <vt:lpstr>What are the disadvantages of Basic English ?</vt:lpstr>
      <vt:lpstr>PowerPoint-presentatie</vt:lpstr>
      <vt:lpstr>Why is speaking all the same language not a good idea?</vt:lpstr>
      <vt:lpstr>PowerPoint-presentatie</vt:lpstr>
      <vt:lpstr>Conclusion</vt:lpstr>
      <vt:lpstr>Are there any questions?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as a world language</dc:title>
  <dc:creator>Ilani Defryn</dc:creator>
  <cp:lastModifiedBy>Ilani Defryn</cp:lastModifiedBy>
  <cp:revision>20</cp:revision>
  <cp:lastPrinted>2023-05-19T17:19:27Z</cp:lastPrinted>
  <dcterms:modified xsi:type="dcterms:W3CDTF">2023-05-29T19:27:10Z</dcterms:modified>
</cp:coreProperties>
</file>